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2.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9" r:id="rId2"/>
  </p:sldMasterIdLst>
  <p:notesMasterIdLst>
    <p:notesMasterId r:id="rId15"/>
  </p:notesMasterIdLst>
  <p:handoutMasterIdLst>
    <p:handoutMasterId r:id="rId16"/>
  </p:handoutMasterIdLst>
  <p:sldIdLst>
    <p:sldId id="349" r:id="rId3"/>
    <p:sldId id="336" r:id="rId4"/>
    <p:sldId id="343" r:id="rId5"/>
    <p:sldId id="568" r:id="rId6"/>
    <p:sldId id="308" r:id="rId7"/>
    <p:sldId id="330" r:id="rId8"/>
    <p:sldId id="570" r:id="rId9"/>
    <p:sldId id="571" r:id="rId10"/>
    <p:sldId id="405" r:id="rId11"/>
    <p:sldId id="396" r:id="rId12"/>
    <p:sldId id="572" r:id="rId13"/>
    <p:sldId id="324" r:id="rId14"/>
  </p:sldIdLst>
  <p:sldSz cx="12192000" cy="6858000"/>
  <p:notesSz cx="6799263" cy="9929813"/>
  <p:defaultTextStyle>
    <a:defPPr>
      <a:defRPr lang="en-US"/>
    </a:defPPr>
    <a:lvl1pPr marL="0" algn="l" defTabSz="914290" rtl="0" eaLnBrk="1" latinLnBrk="0" hangingPunct="1">
      <a:defRPr sz="1800" kern="1200">
        <a:solidFill>
          <a:schemeClr val="tx1"/>
        </a:solidFill>
        <a:latin typeface="+mn-lt"/>
        <a:ea typeface="+mn-ea"/>
        <a:cs typeface="+mn-cs"/>
      </a:defRPr>
    </a:lvl1pPr>
    <a:lvl2pPr marL="457145" algn="l" defTabSz="914290" rtl="0" eaLnBrk="1" latinLnBrk="0" hangingPunct="1">
      <a:defRPr sz="1800" kern="1200">
        <a:solidFill>
          <a:schemeClr val="tx1"/>
        </a:solidFill>
        <a:latin typeface="+mn-lt"/>
        <a:ea typeface="+mn-ea"/>
        <a:cs typeface="+mn-cs"/>
      </a:defRPr>
    </a:lvl2pPr>
    <a:lvl3pPr marL="914290" algn="l" defTabSz="914290" rtl="0" eaLnBrk="1" latinLnBrk="0" hangingPunct="1">
      <a:defRPr sz="1800" kern="1200">
        <a:solidFill>
          <a:schemeClr val="tx1"/>
        </a:solidFill>
        <a:latin typeface="+mn-lt"/>
        <a:ea typeface="+mn-ea"/>
        <a:cs typeface="+mn-cs"/>
      </a:defRPr>
    </a:lvl3pPr>
    <a:lvl4pPr marL="1371435" algn="l" defTabSz="914290" rtl="0" eaLnBrk="1" latinLnBrk="0" hangingPunct="1">
      <a:defRPr sz="1800" kern="1200">
        <a:solidFill>
          <a:schemeClr val="tx1"/>
        </a:solidFill>
        <a:latin typeface="+mn-lt"/>
        <a:ea typeface="+mn-ea"/>
        <a:cs typeface="+mn-cs"/>
      </a:defRPr>
    </a:lvl4pPr>
    <a:lvl5pPr marL="1828581" algn="l" defTabSz="914290" rtl="0" eaLnBrk="1" latinLnBrk="0" hangingPunct="1">
      <a:defRPr sz="1800" kern="1200">
        <a:solidFill>
          <a:schemeClr val="tx1"/>
        </a:solidFill>
        <a:latin typeface="+mn-lt"/>
        <a:ea typeface="+mn-ea"/>
        <a:cs typeface="+mn-cs"/>
      </a:defRPr>
    </a:lvl5pPr>
    <a:lvl6pPr marL="2285726" algn="l" defTabSz="914290" rtl="0" eaLnBrk="1" latinLnBrk="0" hangingPunct="1">
      <a:defRPr sz="1800" kern="1200">
        <a:solidFill>
          <a:schemeClr val="tx1"/>
        </a:solidFill>
        <a:latin typeface="+mn-lt"/>
        <a:ea typeface="+mn-ea"/>
        <a:cs typeface="+mn-cs"/>
      </a:defRPr>
    </a:lvl6pPr>
    <a:lvl7pPr marL="2742871" algn="l" defTabSz="914290" rtl="0" eaLnBrk="1" latinLnBrk="0" hangingPunct="1">
      <a:defRPr sz="1800" kern="1200">
        <a:solidFill>
          <a:schemeClr val="tx1"/>
        </a:solidFill>
        <a:latin typeface="+mn-lt"/>
        <a:ea typeface="+mn-ea"/>
        <a:cs typeface="+mn-cs"/>
      </a:defRPr>
    </a:lvl7pPr>
    <a:lvl8pPr marL="3200016" algn="l" defTabSz="914290" rtl="0" eaLnBrk="1" latinLnBrk="0" hangingPunct="1">
      <a:defRPr sz="1800" kern="1200">
        <a:solidFill>
          <a:schemeClr val="tx1"/>
        </a:solidFill>
        <a:latin typeface="+mn-lt"/>
        <a:ea typeface="+mn-ea"/>
        <a:cs typeface="+mn-cs"/>
      </a:defRPr>
    </a:lvl8pPr>
    <a:lvl9pPr marL="3657161" algn="l" defTabSz="91429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ron Lewin" initials="SL" lastIdx="25" clrIdx="0">
    <p:extLst>
      <p:ext uri="{19B8F6BF-5375-455C-9EA6-DF929625EA0E}">
        <p15:presenceInfo xmlns:p15="http://schemas.microsoft.com/office/powerpoint/2012/main" userId="S-1-5-21-2078795561-4233005657-3261906462-2043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8B"/>
    <a:srgbClr val="FFFFFF"/>
    <a:srgbClr val="007DC5"/>
    <a:srgbClr val="66CEF5"/>
    <a:srgbClr val="839097"/>
    <a:srgbClr val="01AEEF"/>
    <a:srgbClr val="005B8E"/>
    <a:srgbClr val="232729"/>
    <a:srgbClr val="00AEEF"/>
    <a:srgbClr val="1B60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45" autoAdjust="0"/>
    <p:restoredTop sz="75862" autoAdjust="0"/>
  </p:normalViewPr>
  <p:slideViewPr>
    <p:cSldViewPr>
      <p:cViewPr varScale="1">
        <p:scale>
          <a:sx n="48" d="100"/>
          <a:sy n="48" d="100"/>
        </p:scale>
        <p:origin x="1060" y="3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83" d="100"/>
          <a:sy n="83" d="100"/>
        </p:scale>
        <p:origin x="-3228" y="-78"/>
      </p:cViewPr>
      <p:guideLst>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7-18T17:17:14.840" idx="19">
    <p:pos x="3923" y="3654"/>
    <p:text>You need to reference the AIDS paper</p:text>
    <p:extLst>
      <p:ext uri="{C676402C-5697-4E1C-873F-D02D1690AC5C}">
        <p15:threadingInfo xmlns:p15="http://schemas.microsoft.com/office/powerpoint/2012/main" timeZoneBias="-6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7-18T17:18:56.678" idx="23">
    <p:pos x="2513" y="250"/>
    <p:text>You dont need this slide. Just list the funders on the front slide. Instead of this, you need a ''summary and implications'' slide</p:text>
    <p:extLst>
      <p:ext uri="{C676402C-5697-4E1C-873F-D02D1690AC5C}">
        <p15:threadingInfo xmlns:p15="http://schemas.microsoft.com/office/powerpoint/2012/main" timeZoneBias="-6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51342" y="0"/>
            <a:ext cx="2946347" cy="496491"/>
          </a:xfrm>
          <a:prstGeom prst="rect">
            <a:avLst/>
          </a:prstGeom>
        </p:spPr>
        <p:txBody>
          <a:bodyPr vert="horz" lIns="91440" tIns="45720" rIns="91440" bIns="45720" rtlCol="0"/>
          <a:lstStyle>
            <a:lvl1pPr algn="r">
              <a:defRPr sz="1200"/>
            </a:lvl1pPr>
          </a:lstStyle>
          <a:p>
            <a:fld id="{CDE97A17-2B25-47A2-A5F3-ED08C906C603}" type="datetimeFigureOut">
              <a:rPr lang="en-AU" smtClean="0"/>
              <a:t>21/07/2019</a:t>
            </a:fld>
            <a:endParaRPr lang="en-AU" dirty="0"/>
          </a:p>
        </p:txBody>
      </p:sp>
      <p:sp>
        <p:nvSpPr>
          <p:cNvPr id="4" name="Footer Placeholder 3"/>
          <p:cNvSpPr>
            <a:spLocks noGrp="1"/>
          </p:cNvSpPr>
          <p:nvPr>
            <p:ph type="ftr" sz="quarter" idx="2"/>
          </p:nvPr>
        </p:nvSpPr>
        <p:spPr>
          <a:xfrm>
            <a:off x="0" y="9431599"/>
            <a:ext cx="2946347" cy="496491"/>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51342" y="9431599"/>
            <a:ext cx="2946347" cy="496491"/>
          </a:xfrm>
          <a:prstGeom prst="rect">
            <a:avLst/>
          </a:prstGeom>
        </p:spPr>
        <p:txBody>
          <a:bodyPr vert="horz" lIns="91440" tIns="45720" rIns="91440" bIns="45720" rtlCol="0" anchor="b"/>
          <a:lstStyle>
            <a:lvl1pPr algn="r">
              <a:defRPr sz="1200"/>
            </a:lvl1pPr>
          </a:lstStyle>
          <a:p>
            <a:fld id="{08EDEFC6-63ED-427A-9945-3FC375F9ECF1}" type="slidenum">
              <a:rPr lang="en-AU" smtClean="0"/>
              <a:t>‹#›</a:t>
            </a:fld>
            <a:endParaRPr lang="en-AU" dirty="0"/>
          </a:p>
        </p:txBody>
      </p:sp>
    </p:spTree>
    <p:extLst>
      <p:ext uri="{BB962C8B-B14F-4D97-AF65-F5344CB8AC3E}">
        <p14:creationId xmlns:p14="http://schemas.microsoft.com/office/powerpoint/2010/main" val="22413769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F8838126-A5FA-470E-9AC4-E04C0353F82B}" type="datetimeFigureOut">
              <a:rPr lang="en-AU" smtClean="0"/>
              <a:t>21/07/2019</a:t>
            </a:fld>
            <a:endParaRPr lang="en-AU" dirty="0"/>
          </a:p>
        </p:txBody>
      </p:sp>
      <p:sp>
        <p:nvSpPr>
          <p:cNvPr id="4" name="Slide Image Placeholder 3"/>
          <p:cNvSpPr>
            <a:spLocks noGrp="1" noRot="1" noChangeAspect="1"/>
          </p:cNvSpPr>
          <p:nvPr>
            <p:ph type="sldImg" idx="2"/>
          </p:nvPr>
        </p:nvSpPr>
        <p:spPr>
          <a:xfrm>
            <a:off x="90488" y="744538"/>
            <a:ext cx="6618287" cy="3724275"/>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A6C761A6-FD83-4A34-9825-20378726BECC}" type="slidenum">
              <a:rPr lang="en-AU" smtClean="0"/>
              <a:t>‹#›</a:t>
            </a:fld>
            <a:endParaRPr lang="en-AU" dirty="0"/>
          </a:p>
        </p:txBody>
      </p:sp>
    </p:spTree>
    <p:extLst>
      <p:ext uri="{BB962C8B-B14F-4D97-AF65-F5344CB8AC3E}">
        <p14:creationId xmlns:p14="http://schemas.microsoft.com/office/powerpoint/2010/main" val="2832625984"/>
      </p:ext>
    </p:extLst>
  </p:cSld>
  <p:clrMap bg1="lt1" tx1="dk1" bg2="lt2" tx2="dk2" accent1="accent1" accent2="accent2" accent3="accent3" accent4="accent4" accent5="accent5" accent6="accent6" hlink="hlink" folHlink="folHlink"/>
  <p:notesStyle>
    <a:lvl1pPr marL="0" algn="l" defTabSz="653064" rtl="0" eaLnBrk="1" latinLnBrk="0" hangingPunct="1">
      <a:defRPr sz="900" kern="1200">
        <a:solidFill>
          <a:schemeClr val="tx1"/>
        </a:solidFill>
        <a:latin typeface="+mn-lt"/>
        <a:ea typeface="+mn-ea"/>
        <a:cs typeface="+mn-cs"/>
      </a:defRPr>
    </a:lvl1pPr>
    <a:lvl2pPr marL="326532" algn="l" defTabSz="653064" rtl="0" eaLnBrk="1" latinLnBrk="0" hangingPunct="1">
      <a:defRPr sz="900" kern="1200">
        <a:solidFill>
          <a:schemeClr val="tx1"/>
        </a:solidFill>
        <a:latin typeface="+mn-lt"/>
        <a:ea typeface="+mn-ea"/>
        <a:cs typeface="+mn-cs"/>
      </a:defRPr>
    </a:lvl2pPr>
    <a:lvl3pPr marL="653064" algn="l" defTabSz="653064" rtl="0" eaLnBrk="1" latinLnBrk="0" hangingPunct="1">
      <a:defRPr sz="900" kern="1200">
        <a:solidFill>
          <a:schemeClr val="tx1"/>
        </a:solidFill>
        <a:latin typeface="+mn-lt"/>
        <a:ea typeface="+mn-ea"/>
        <a:cs typeface="+mn-cs"/>
      </a:defRPr>
    </a:lvl3pPr>
    <a:lvl4pPr marL="979597" algn="l" defTabSz="653064" rtl="0" eaLnBrk="1" latinLnBrk="0" hangingPunct="1">
      <a:defRPr sz="900" kern="1200">
        <a:solidFill>
          <a:schemeClr val="tx1"/>
        </a:solidFill>
        <a:latin typeface="+mn-lt"/>
        <a:ea typeface="+mn-ea"/>
        <a:cs typeface="+mn-cs"/>
      </a:defRPr>
    </a:lvl4pPr>
    <a:lvl5pPr marL="1306129" algn="l" defTabSz="653064" rtl="0" eaLnBrk="1" latinLnBrk="0" hangingPunct="1">
      <a:defRPr sz="900" kern="1200">
        <a:solidFill>
          <a:schemeClr val="tx1"/>
        </a:solidFill>
        <a:latin typeface="+mn-lt"/>
        <a:ea typeface="+mn-ea"/>
        <a:cs typeface="+mn-cs"/>
      </a:defRPr>
    </a:lvl5pPr>
    <a:lvl6pPr marL="1632661" algn="l" defTabSz="653064" rtl="0" eaLnBrk="1" latinLnBrk="0" hangingPunct="1">
      <a:defRPr sz="900" kern="1200">
        <a:solidFill>
          <a:schemeClr val="tx1"/>
        </a:solidFill>
        <a:latin typeface="+mn-lt"/>
        <a:ea typeface="+mn-ea"/>
        <a:cs typeface="+mn-cs"/>
      </a:defRPr>
    </a:lvl6pPr>
    <a:lvl7pPr marL="1959193" algn="l" defTabSz="653064" rtl="0" eaLnBrk="1" latinLnBrk="0" hangingPunct="1">
      <a:defRPr sz="900" kern="1200">
        <a:solidFill>
          <a:schemeClr val="tx1"/>
        </a:solidFill>
        <a:latin typeface="+mn-lt"/>
        <a:ea typeface="+mn-ea"/>
        <a:cs typeface="+mn-cs"/>
      </a:defRPr>
    </a:lvl7pPr>
    <a:lvl8pPr marL="2285726" algn="l" defTabSz="653064" rtl="0" eaLnBrk="1" latinLnBrk="0" hangingPunct="1">
      <a:defRPr sz="900" kern="1200">
        <a:solidFill>
          <a:schemeClr val="tx1"/>
        </a:solidFill>
        <a:latin typeface="+mn-lt"/>
        <a:ea typeface="+mn-ea"/>
        <a:cs typeface="+mn-cs"/>
      </a:defRPr>
    </a:lvl8pPr>
    <a:lvl9pPr marL="2612258" algn="l" defTabSz="653064"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A6C761A6-FD83-4A34-9825-20378726BECC}" type="slidenum">
              <a:rPr lang="en-AU" smtClean="0"/>
              <a:t>1</a:t>
            </a:fld>
            <a:endParaRPr lang="en-AU" dirty="0"/>
          </a:p>
        </p:txBody>
      </p:sp>
    </p:spTree>
    <p:extLst>
      <p:ext uri="{BB962C8B-B14F-4D97-AF65-F5344CB8AC3E}">
        <p14:creationId xmlns:p14="http://schemas.microsoft.com/office/powerpoint/2010/main" val="1035086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8287" cy="3724275"/>
          </a:xfrm>
        </p:spPr>
      </p:sp>
      <p:sp>
        <p:nvSpPr>
          <p:cNvPr id="3" name="Notes Placeholder 2"/>
          <p:cNvSpPr>
            <a:spLocks noGrp="1"/>
          </p:cNvSpPr>
          <p:nvPr>
            <p:ph type="body" idx="1"/>
          </p:nvPr>
        </p:nvSpPr>
        <p:spPr/>
        <p:txBody>
          <a:bodyPr/>
          <a:lstStyle/>
          <a:p>
            <a:r>
              <a:rPr lang="en-AU" dirty="0"/>
              <a:t>Because of the high toxicity seen, we tried decreasing the stim time to 16-18 hours and this gave us a good balance between toxicity and reactivation. For MSC on the left, viability remained high and a maximal reactivation of 37% was achieved with 1mM drug. </a:t>
            </a:r>
          </a:p>
          <a:p>
            <a:endParaRPr lang="en-AU" dirty="0"/>
          </a:p>
          <a:p>
            <a:r>
              <a:rPr lang="en-AU" dirty="0"/>
              <a:t>For MSA, toxicity was still higher than MSC but it was greatly improved, and a high level of reactivation was still achieved maximum of 48.4% reactivation compared to the 70% achieved with a 24 hour From our MSA stimulation, we also followed the cells for a total of 72 hours, i.e. over 2 days after the drug has been washed off. From this, we found that cell viability began to recover between 48 and 72 hours and GFP expression was still maintained all the way through to 72 hours. So it does appear that the cells that were activated but survived were able to remain activated for a prolonged amount of time once the stimulus was removed. Though, this could also be because of the relatively long stability of GFP. </a:t>
            </a:r>
          </a:p>
        </p:txBody>
      </p:sp>
      <p:sp>
        <p:nvSpPr>
          <p:cNvPr id="4" name="Slide Number Placeholder 3"/>
          <p:cNvSpPr>
            <a:spLocks noGrp="1"/>
          </p:cNvSpPr>
          <p:nvPr>
            <p:ph type="sldNum" sz="quarter" idx="10"/>
          </p:nvPr>
        </p:nvSpPr>
        <p:spPr/>
        <p:txBody>
          <a:bodyPr/>
          <a:lstStyle/>
          <a:p>
            <a:fld id="{A6C761A6-FD83-4A34-9825-20378726BECC}" type="slidenum">
              <a:rPr lang="en-AU" smtClean="0"/>
              <a:t>10</a:t>
            </a:fld>
            <a:endParaRPr lang="en-AU" dirty="0"/>
          </a:p>
        </p:txBody>
      </p:sp>
    </p:spTree>
    <p:extLst>
      <p:ext uri="{BB962C8B-B14F-4D97-AF65-F5344CB8AC3E}">
        <p14:creationId xmlns:p14="http://schemas.microsoft.com/office/powerpoint/2010/main" val="2069283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8287" cy="3724275"/>
          </a:xfrm>
        </p:spPr>
      </p:sp>
      <p:sp>
        <p:nvSpPr>
          <p:cNvPr id="3" name="Notes Placeholder 2"/>
          <p:cNvSpPr>
            <a:spLocks noGrp="1"/>
          </p:cNvSpPr>
          <p:nvPr>
            <p:ph type="body" idx="1"/>
          </p:nvPr>
        </p:nvSpPr>
        <p:spPr/>
        <p:txBody>
          <a:bodyPr/>
          <a:lstStyle/>
          <a:p>
            <a:r>
              <a:rPr lang="en-AU" dirty="0"/>
              <a:t>As we ultimately want to test these compounds in cells from HIV-positive individuals, we isolated total CD4+ T-cells from three healthy donors and stimulated them for 18 hours with either of the two selenium compounds and measured their toxicities. Interestingly, in these cells, both compounds are far less toxic than when used in cell lines </a:t>
            </a:r>
            <a:r>
              <a:rPr lang="en-AU" i="1" dirty="0"/>
              <a:t>in vitro</a:t>
            </a:r>
            <a:r>
              <a:rPr lang="en-AU" i="0" dirty="0"/>
              <a:t>, with MSC on the left being completely non-toxic at all concentrations tested, and MSA only being toxic at the higher end of the spectrum. This observation that cell lines are more sensitive to the effects of these compounds could be reflective of the fact that the cell lines are cancerous cells and these compounds have been obtained from the cancer therapeutics-pipeline. </a:t>
            </a:r>
            <a:endParaRPr lang="en-AU" dirty="0"/>
          </a:p>
        </p:txBody>
      </p:sp>
      <p:sp>
        <p:nvSpPr>
          <p:cNvPr id="4" name="Slide Number Placeholder 3"/>
          <p:cNvSpPr>
            <a:spLocks noGrp="1"/>
          </p:cNvSpPr>
          <p:nvPr>
            <p:ph type="sldNum" sz="quarter" idx="10"/>
          </p:nvPr>
        </p:nvSpPr>
        <p:spPr/>
        <p:txBody>
          <a:bodyPr/>
          <a:lstStyle/>
          <a:p>
            <a:fld id="{A6C761A6-FD83-4A34-9825-20378726BECC}" type="slidenum">
              <a:rPr lang="en-AU" smtClean="0"/>
              <a:t>11</a:t>
            </a:fld>
            <a:endParaRPr lang="en-AU" dirty="0"/>
          </a:p>
        </p:txBody>
      </p:sp>
    </p:spTree>
    <p:extLst>
      <p:ext uri="{BB962C8B-B14F-4D97-AF65-F5344CB8AC3E}">
        <p14:creationId xmlns:p14="http://schemas.microsoft.com/office/powerpoint/2010/main" val="1489017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8287" cy="3724275"/>
          </a:xfrm>
        </p:spPr>
      </p:sp>
      <p:sp>
        <p:nvSpPr>
          <p:cNvPr id="3" name="Notes Placeholder 2"/>
          <p:cNvSpPr>
            <a:spLocks noGrp="1"/>
          </p:cNvSpPr>
          <p:nvPr>
            <p:ph type="body" idx="1"/>
          </p:nvPr>
        </p:nvSpPr>
        <p:spPr/>
        <p:txBody>
          <a:bodyPr/>
          <a:lstStyle/>
          <a:p>
            <a:r>
              <a:rPr lang="en-AU" dirty="0" err="1"/>
              <a:t>X`In</a:t>
            </a:r>
            <a:r>
              <a:rPr lang="en-AU" dirty="0"/>
              <a:t> conclusion, from the prospective clinical trial, we found that HIV-positive individuals on suppressive ART have intact circadian cycles at a systemic level – indicated by their cortisol cycling – as well as within their CD4+ T-cells, indicated by the circadian gene cycling. Furthermore, HIV transcription cycles in a circadian manner in these individuals, and this isn’t explained by cell trafficking as we didn’t see any temporal changes in HIV DNA. Furthermore, accounting for the changes in Bmal1 transcription better predict the changes seen in HIV transcription. </a:t>
            </a:r>
          </a:p>
          <a:p>
            <a:endParaRPr lang="en-AU" dirty="0"/>
          </a:p>
          <a:p>
            <a:r>
              <a:rPr lang="en-AU" dirty="0"/>
              <a:t>In vitro we have shown that the major transcription factors, CLOCK and BMAL1, can upregulate HIV transcription and this effect is almost entirely dependent on a single E-box motif within the LTR promoter. </a:t>
            </a:r>
          </a:p>
          <a:p>
            <a:endParaRPr lang="en-AU" dirty="0"/>
          </a:p>
          <a:p>
            <a:r>
              <a:rPr lang="en-AU" dirty="0"/>
              <a:t>Finally, we have identified several circadian altering compounds that can reactivate latent HIV in vitro, particularly the selenium compounds which increase bmal1 transcription and translation.</a:t>
            </a:r>
          </a:p>
          <a:p>
            <a:r>
              <a:rPr lang="en-AU" dirty="0"/>
              <a:t>Therefore cell-autonomous circadian cycles present a novel mechanism to be targeted as part of the shock and kill approach to a cure</a:t>
            </a:r>
          </a:p>
        </p:txBody>
      </p:sp>
      <p:sp>
        <p:nvSpPr>
          <p:cNvPr id="4" name="Slide Number Placeholder 3"/>
          <p:cNvSpPr>
            <a:spLocks noGrp="1"/>
          </p:cNvSpPr>
          <p:nvPr>
            <p:ph type="sldNum" sz="quarter" idx="10"/>
          </p:nvPr>
        </p:nvSpPr>
        <p:spPr/>
        <p:txBody>
          <a:bodyPr/>
          <a:lstStyle/>
          <a:p>
            <a:fld id="{A6C761A6-FD83-4A34-9825-20378726BECC}" type="slidenum">
              <a:rPr lang="en-AU" smtClean="0"/>
              <a:t>12</a:t>
            </a:fld>
            <a:endParaRPr lang="en-AU" dirty="0"/>
          </a:p>
        </p:txBody>
      </p:sp>
    </p:spTree>
    <p:extLst>
      <p:ext uri="{BB962C8B-B14F-4D97-AF65-F5344CB8AC3E}">
        <p14:creationId xmlns:p14="http://schemas.microsoft.com/office/powerpoint/2010/main" val="556773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8287" cy="3724275"/>
          </a:xfrm>
        </p:spPr>
      </p:sp>
      <p:sp>
        <p:nvSpPr>
          <p:cNvPr id="3" name="Notes Placeholder 2"/>
          <p:cNvSpPr>
            <a:spLocks noGrp="1"/>
          </p:cNvSpPr>
          <p:nvPr>
            <p:ph type="body" idx="1"/>
          </p:nvPr>
        </p:nvSpPr>
        <p:spPr/>
        <p:txBody>
          <a:bodyPr/>
          <a:lstStyle/>
          <a:p>
            <a:r>
              <a:rPr lang="en-AU" sz="900" kern="1200" dirty="0">
                <a:solidFill>
                  <a:schemeClr val="tx1"/>
                </a:solidFill>
                <a:effectLst/>
                <a:latin typeface="+mn-lt"/>
                <a:ea typeface="+mn-ea"/>
                <a:cs typeface="+mn-cs"/>
              </a:rPr>
              <a:t>Although current antiretroviral therapy is highly effective in preventing viral replication and disease progression, it does not reduce the latent viral reservoir established early in infection. One approach to a cure is that of the shock and kill approach wherein latency reversing agents (LRAs) are administered to purge the latent reservoir so that these infected cells can be cleared. In a recent clinical trial examining the efficacy of disulfiram as an LRA performed in our laboratory, we observed that cell associated </a:t>
            </a:r>
            <a:r>
              <a:rPr lang="en-AU" sz="900" kern="1200" dirty="0" err="1">
                <a:solidFill>
                  <a:schemeClr val="tx1"/>
                </a:solidFill>
                <a:effectLst/>
                <a:latin typeface="+mn-lt"/>
                <a:ea typeface="+mn-ea"/>
                <a:cs typeface="+mn-cs"/>
              </a:rPr>
              <a:t>unspliced</a:t>
            </a:r>
            <a:r>
              <a:rPr lang="en-AU" sz="900" kern="1200" dirty="0">
                <a:solidFill>
                  <a:schemeClr val="tx1"/>
                </a:solidFill>
                <a:effectLst/>
                <a:latin typeface="+mn-lt"/>
                <a:ea typeface="+mn-ea"/>
                <a:cs typeface="+mn-cs"/>
              </a:rPr>
              <a:t> HIV RNA in CD4+ T-cells from blood was variable at different time points prior to the administration of the drug. More specifically, CA-US HIV RNA was measured on three occasions, once at screening (B1), once prior to administration of disulfiram (B3) and at a point in between (B2). At the timepoint immediately prior to the administration of disulfiram (B3), CA-US HIV RNA was 2.5 to 3-fold higher than the other timepoints. It was also found that these samples were collected significantly earlier during the day compared to the other timepoints. We therefore hypothesised that there was an association between basal levels of HIV transcription on ART and time, which would involve the circadian cycle. </a:t>
            </a:r>
          </a:p>
          <a:p>
            <a:endParaRPr lang="en-AU" sz="900" kern="1200" dirty="0">
              <a:solidFill>
                <a:schemeClr val="tx1"/>
              </a:solidFill>
              <a:effectLst/>
              <a:latin typeface="+mn-lt"/>
              <a:ea typeface="+mn-ea"/>
              <a:cs typeface="+mn-cs"/>
            </a:endParaRPr>
          </a:p>
          <a:p>
            <a:r>
              <a:rPr lang="en-AU" sz="900" baseline="0" dirty="0">
                <a:latin typeface="Calibri" panose="020F0502020204030204" pitchFamily="34" charset="0"/>
                <a:cs typeface="Calibri" panose="020F0502020204030204" pitchFamily="34" charset="0"/>
              </a:rPr>
              <a:t>C</a:t>
            </a:r>
            <a:r>
              <a:rPr lang="en-AU" sz="900" dirty="0">
                <a:latin typeface="Calibri" panose="020F0502020204030204" pitchFamily="34" charset="0"/>
                <a:cs typeface="Calibri" panose="020F0502020204030204" pitchFamily="34" charset="0"/>
              </a:rPr>
              <a:t>ell-autonomous circadian cycles consist of numerous interacting feedback loops.</a:t>
            </a:r>
            <a:r>
              <a:rPr lang="en-AU" sz="900" baseline="0" dirty="0">
                <a:latin typeface="Calibri" panose="020F0502020204030204" pitchFamily="34" charset="0"/>
                <a:cs typeface="Calibri" panose="020F0502020204030204" pitchFamily="34" charset="0"/>
              </a:rPr>
              <a:t> In the primary loop, clock and bmal1 heterodimerise to bind gene promoters and initiate transcription of clock-controlled genes. Two of the proteins whose expression is induced by CLOCK:BMAL1 are Cry and Per which also heterodimerise and then inhibit clock:bmal1 function. That is to say, they inhibit their own production and once the proteins degrade, CLOCK:BMAL1 are no longer inhibited and thus initiate the cycle again. </a:t>
            </a:r>
            <a:endParaRPr lang="en-AU"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6C761A6-FD83-4A34-9825-20378726BECC}" type="slidenum">
              <a:rPr lang="en-AU" smtClean="0"/>
              <a:t>2</a:t>
            </a:fld>
            <a:endParaRPr lang="en-AU" dirty="0"/>
          </a:p>
        </p:txBody>
      </p:sp>
    </p:spTree>
    <p:extLst>
      <p:ext uri="{BB962C8B-B14F-4D97-AF65-F5344CB8AC3E}">
        <p14:creationId xmlns:p14="http://schemas.microsoft.com/office/powerpoint/2010/main" val="106832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8287" cy="3724275"/>
          </a:xfrm>
        </p:spPr>
      </p:sp>
      <p:sp>
        <p:nvSpPr>
          <p:cNvPr id="3" name="Notes Placeholder 2"/>
          <p:cNvSpPr>
            <a:spLocks noGrp="1"/>
          </p:cNvSpPr>
          <p:nvPr>
            <p:ph type="body" idx="1"/>
          </p:nvPr>
        </p:nvSpPr>
        <p:spPr/>
        <p:txBody>
          <a:bodyPr/>
          <a:lstStyle/>
          <a:p>
            <a:r>
              <a:rPr lang="en-AU" sz="900" kern="1200" dirty="0">
                <a:solidFill>
                  <a:schemeClr val="tx1"/>
                </a:solidFill>
                <a:effectLst/>
                <a:latin typeface="+mn-lt"/>
                <a:ea typeface="+mn-ea"/>
                <a:cs typeface="+mn-cs"/>
              </a:rPr>
              <a:t>To better understand the temporal variations that exist in HIV transcription naturally, we ran a prospective study of 17 HIV-positive participants under observation for 24 hours. Blood and salivary samples were taken every four hours and levels of stress and sex hormones known to vary diurnally were measured. CD4+ T-cells were isolated from PBMCs and cell-associated HIV DNA, CA-US HIV RNA were measured, as well as mRNA of several circadian genes (</a:t>
            </a:r>
            <a:r>
              <a:rPr lang="en-AU" sz="900" i="1" kern="1200" dirty="0">
                <a:solidFill>
                  <a:schemeClr val="tx1"/>
                </a:solidFill>
                <a:effectLst/>
                <a:latin typeface="+mn-lt"/>
                <a:ea typeface="+mn-ea"/>
                <a:cs typeface="+mn-cs"/>
              </a:rPr>
              <a:t>Clock</a:t>
            </a:r>
            <a:r>
              <a:rPr lang="en-AU" sz="900" kern="1200" dirty="0">
                <a:solidFill>
                  <a:schemeClr val="tx1"/>
                </a:solidFill>
                <a:effectLst/>
                <a:latin typeface="+mn-lt"/>
                <a:ea typeface="+mn-ea"/>
                <a:cs typeface="+mn-cs"/>
              </a:rPr>
              <a:t>, </a:t>
            </a:r>
            <a:r>
              <a:rPr lang="en-AU" sz="900" i="1" kern="1200" dirty="0">
                <a:solidFill>
                  <a:schemeClr val="tx1"/>
                </a:solidFill>
                <a:effectLst/>
                <a:latin typeface="+mn-lt"/>
                <a:ea typeface="+mn-ea"/>
                <a:cs typeface="+mn-cs"/>
              </a:rPr>
              <a:t>Bmal1, Period1-3, Cryptochrome1-2</a:t>
            </a:r>
            <a:r>
              <a:rPr lang="en-AU" sz="900" kern="1200" dirty="0">
                <a:solidFill>
                  <a:schemeClr val="tx1"/>
                </a:solidFill>
                <a:effectLst/>
                <a:latin typeface="+mn-lt"/>
                <a:ea typeface="+mn-ea"/>
                <a:cs typeface="+mn-cs"/>
              </a:rPr>
              <a:t>) measured by qPCR using a relative standard curve method</a:t>
            </a:r>
          </a:p>
        </p:txBody>
      </p:sp>
      <p:sp>
        <p:nvSpPr>
          <p:cNvPr id="4" name="Slide Number Placeholder 3"/>
          <p:cNvSpPr>
            <a:spLocks noGrp="1"/>
          </p:cNvSpPr>
          <p:nvPr>
            <p:ph type="sldNum" sz="quarter" idx="10"/>
          </p:nvPr>
        </p:nvSpPr>
        <p:spPr/>
        <p:txBody>
          <a:bodyPr/>
          <a:lstStyle/>
          <a:p>
            <a:fld id="{A6C761A6-FD83-4A34-9825-20378726BECC}" type="slidenum">
              <a:rPr lang="en-AU" smtClean="0"/>
              <a:t>3</a:t>
            </a:fld>
            <a:endParaRPr lang="en-AU" dirty="0"/>
          </a:p>
        </p:txBody>
      </p:sp>
    </p:spTree>
    <p:extLst>
      <p:ext uri="{BB962C8B-B14F-4D97-AF65-F5344CB8AC3E}">
        <p14:creationId xmlns:p14="http://schemas.microsoft.com/office/powerpoint/2010/main" val="2621572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8287" cy="3724275"/>
          </a:xfrm>
        </p:spPr>
      </p:sp>
      <p:sp>
        <p:nvSpPr>
          <p:cNvPr id="3" name="Notes Placeholder 2"/>
          <p:cNvSpPr>
            <a:spLocks noGrp="1"/>
          </p:cNvSpPr>
          <p:nvPr>
            <p:ph type="body" idx="1"/>
          </p:nvPr>
        </p:nvSpPr>
        <p:spPr/>
        <p:txBody>
          <a:bodyPr/>
          <a:lstStyle/>
          <a:p>
            <a:r>
              <a:rPr lang="en-AU" sz="900" kern="1200" dirty="0">
                <a:solidFill>
                  <a:schemeClr val="tx1"/>
                </a:solidFill>
                <a:effectLst/>
                <a:latin typeface="+mn-lt"/>
                <a:ea typeface="+mn-ea"/>
                <a:cs typeface="+mn-cs"/>
              </a:rPr>
              <a:t>From these analyses, we found that almost all of the tested parameters displayed circadian cycles. All seven circadian genes showed cycling, with Clock and Per3 peaking during midday and the early morning, respectively, whilst the other circadian genes peaked around midnight. Cortisol levels, both salivary and in the plasma, peaked in the early morning, pre-emptive of the active phase during the day. Interestingly, cell-associated </a:t>
            </a:r>
            <a:r>
              <a:rPr lang="en-AU" sz="900" kern="1200" dirty="0" err="1">
                <a:solidFill>
                  <a:schemeClr val="tx1"/>
                </a:solidFill>
                <a:effectLst/>
                <a:latin typeface="+mn-lt"/>
                <a:ea typeface="+mn-ea"/>
                <a:cs typeface="+mn-cs"/>
              </a:rPr>
              <a:t>unspliced</a:t>
            </a:r>
            <a:r>
              <a:rPr lang="en-AU" sz="900" kern="1200" dirty="0">
                <a:solidFill>
                  <a:schemeClr val="tx1"/>
                </a:solidFill>
                <a:effectLst/>
                <a:latin typeface="+mn-lt"/>
                <a:ea typeface="+mn-ea"/>
                <a:cs typeface="+mn-cs"/>
              </a:rPr>
              <a:t> HIV RNA and the HIV RNA:DNA ratio also showed circadian cycling, peaking at midnight and late night respectively, although HIV DNA remained constant over the observation period. </a:t>
            </a:r>
          </a:p>
          <a:p>
            <a:endParaRPr lang="en-AU" sz="900" kern="1200" dirty="0">
              <a:solidFill>
                <a:schemeClr val="tx1"/>
              </a:solidFill>
              <a:effectLst/>
              <a:latin typeface="+mn-lt"/>
              <a:ea typeface="+mn-ea"/>
              <a:cs typeface="+mn-cs"/>
            </a:endParaRPr>
          </a:p>
          <a:p>
            <a:r>
              <a:rPr lang="en-AU" dirty="0"/>
              <a:t>These data show that HIV-positive individuals on suppressive ART have intact circadian cycles at a systemic level – indicated by their cortisol cycling – as well as within their CD4+ T-cells, indicated by the circadian gene cycling. Furthermore, HIV transcription cycles in a circadian manner in these individuals, and this isn’t explained by cell trafficking as we didn’t see any temporal changes in HIV DNA. We therefore posit that in latently infected cells, the circadian cycle, by means of direct interaction of CLOCK and BMAL1 with the HIV LTR, control basal levels of HIV transcription. As such, the circadian cycle offers a novel pathway to be exploited as part of the shock and kill approach to achieve a cure. </a:t>
            </a:r>
            <a:endParaRPr lang="en-AU" sz="900" kern="1200" dirty="0">
              <a:solidFill>
                <a:schemeClr val="tx1"/>
              </a:solidFill>
              <a:effectLst/>
              <a:latin typeface="+mn-lt"/>
              <a:ea typeface="+mn-ea"/>
              <a:cs typeface="+mn-cs"/>
            </a:endParaRPr>
          </a:p>
          <a:p>
            <a:endParaRPr lang="en-AU" sz="900" kern="1200" dirty="0">
              <a:solidFill>
                <a:schemeClr val="tx1"/>
              </a:solidFill>
              <a:effectLst/>
              <a:latin typeface="+mn-lt"/>
              <a:ea typeface="+mn-ea"/>
              <a:cs typeface="+mn-cs"/>
            </a:endParaRPr>
          </a:p>
          <a:p>
            <a:endParaRPr lang="en-AU"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6C761A6-FD83-4A34-9825-20378726BECC}" type="slidenum">
              <a:rPr lang="en-AU" smtClean="0"/>
              <a:t>4</a:t>
            </a:fld>
            <a:endParaRPr lang="en-AU" dirty="0"/>
          </a:p>
        </p:txBody>
      </p:sp>
    </p:spTree>
    <p:extLst>
      <p:ext uri="{BB962C8B-B14F-4D97-AF65-F5344CB8AC3E}">
        <p14:creationId xmlns:p14="http://schemas.microsoft.com/office/powerpoint/2010/main" val="1185186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8287" cy="3724275"/>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6C761A6-FD83-4A34-9825-20378726BECC}" type="slidenum">
              <a:rPr lang="en-AU" smtClean="0"/>
              <a:t>5</a:t>
            </a:fld>
            <a:endParaRPr lang="en-AU" dirty="0"/>
          </a:p>
        </p:txBody>
      </p:sp>
    </p:spTree>
    <p:extLst>
      <p:ext uri="{BB962C8B-B14F-4D97-AF65-F5344CB8AC3E}">
        <p14:creationId xmlns:p14="http://schemas.microsoft.com/office/powerpoint/2010/main" val="760893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8287" cy="3724275"/>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6C761A6-FD83-4A34-9825-20378726BECC}" type="slidenum">
              <a:rPr lang="en-AU" smtClean="0"/>
              <a:t>6</a:t>
            </a:fld>
            <a:endParaRPr lang="en-AU" dirty="0"/>
          </a:p>
        </p:txBody>
      </p:sp>
    </p:spTree>
    <p:extLst>
      <p:ext uri="{BB962C8B-B14F-4D97-AF65-F5344CB8AC3E}">
        <p14:creationId xmlns:p14="http://schemas.microsoft.com/office/powerpoint/2010/main" val="1618002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8287" cy="3724275"/>
          </a:xfrm>
        </p:spPr>
      </p:sp>
      <p:sp>
        <p:nvSpPr>
          <p:cNvPr id="3" name="Notes Placeholder 2"/>
          <p:cNvSpPr>
            <a:spLocks noGrp="1"/>
          </p:cNvSpPr>
          <p:nvPr>
            <p:ph type="body" idx="1"/>
          </p:nvPr>
        </p:nvSpPr>
        <p:spPr/>
        <p:txBody>
          <a:bodyPr/>
          <a:lstStyle/>
          <a:p>
            <a:r>
              <a:rPr lang="en-AU" dirty="0"/>
              <a:t>Well, given the presence of E-box motifs in the LTR, we hypothesised that the observed relationship between time, BMAL1, and cell-associated </a:t>
            </a:r>
            <a:r>
              <a:rPr lang="en-AU" dirty="0" err="1"/>
              <a:t>unspliced</a:t>
            </a:r>
            <a:r>
              <a:rPr lang="en-AU" dirty="0"/>
              <a:t> HIV RNA was due to direct interaction of BMAL1 with the LTR to affect HIV transcription. In a transfection system using a luciferase reporter driven by the HIV LTR, transfecting in CLOCK:BMAL1 together induced a 3.32- and 10.22-fold increase in HIV transcription in HEK 293T cells and SVG cells, respectively Whilst CLOCK or BMAL1 alone also significantly increased HIV transcription, this effect was much more modest at only 1-2 fold above baseline. </a:t>
            </a:r>
          </a:p>
        </p:txBody>
      </p:sp>
      <p:sp>
        <p:nvSpPr>
          <p:cNvPr id="4" name="Slide Number Placeholder 3"/>
          <p:cNvSpPr>
            <a:spLocks noGrp="1"/>
          </p:cNvSpPr>
          <p:nvPr>
            <p:ph type="sldNum" sz="quarter" idx="10"/>
          </p:nvPr>
        </p:nvSpPr>
        <p:spPr/>
        <p:txBody>
          <a:bodyPr/>
          <a:lstStyle/>
          <a:p>
            <a:fld id="{A6C761A6-FD83-4A34-9825-20378726BECC}" type="slidenum">
              <a:rPr lang="en-AU" smtClean="0"/>
              <a:t>7</a:t>
            </a:fld>
            <a:endParaRPr lang="en-AU" dirty="0"/>
          </a:p>
        </p:txBody>
      </p:sp>
    </p:spTree>
    <p:extLst>
      <p:ext uri="{BB962C8B-B14F-4D97-AF65-F5344CB8AC3E}">
        <p14:creationId xmlns:p14="http://schemas.microsoft.com/office/powerpoint/2010/main" val="3521769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8287" cy="3724275"/>
          </a:xfrm>
        </p:spPr>
      </p:sp>
      <p:sp>
        <p:nvSpPr>
          <p:cNvPr id="3" name="Notes Placeholder 2"/>
          <p:cNvSpPr>
            <a:spLocks noGrp="1"/>
          </p:cNvSpPr>
          <p:nvPr>
            <p:ph type="body" idx="1"/>
          </p:nvPr>
        </p:nvSpPr>
        <p:spPr/>
        <p:txBody>
          <a:bodyPr/>
          <a:lstStyle/>
          <a:p>
            <a:r>
              <a:rPr lang="en-AU" dirty="0"/>
              <a:t>Furthermore, using site-directed mutagenesis of each of the four putative E-boxes in the HIV LTR, individually or in concert, revealed that knocking out E-box 2 almost completely abolished CLOCK:BMAL1’s upregulation of HIV transcription, reducing HIV transcription by 69% and 83% in 293T and SVG cells respectively. Further mutation of other E-boxes on top of E-box motif 2 didn’t enhance the abolishment, indicating that it’s solely E-box 2 that is required for CLOCK:BMAL1’s mediation of HIV transcription.</a:t>
            </a:r>
          </a:p>
          <a:p>
            <a:endParaRPr lang="en-AU" dirty="0"/>
          </a:p>
          <a:p>
            <a:endParaRPr lang="en-AU" dirty="0"/>
          </a:p>
        </p:txBody>
      </p:sp>
      <p:sp>
        <p:nvSpPr>
          <p:cNvPr id="4" name="Slide Number Placeholder 3"/>
          <p:cNvSpPr>
            <a:spLocks noGrp="1"/>
          </p:cNvSpPr>
          <p:nvPr>
            <p:ph type="sldNum" sz="quarter" idx="10"/>
          </p:nvPr>
        </p:nvSpPr>
        <p:spPr/>
        <p:txBody>
          <a:bodyPr/>
          <a:lstStyle/>
          <a:p>
            <a:fld id="{A6C761A6-FD83-4A34-9825-20378726BECC}" type="slidenum">
              <a:rPr lang="en-AU" smtClean="0"/>
              <a:t>8</a:t>
            </a:fld>
            <a:endParaRPr lang="en-AU" dirty="0"/>
          </a:p>
        </p:txBody>
      </p:sp>
    </p:spTree>
    <p:extLst>
      <p:ext uri="{BB962C8B-B14F-4D97-AF65-F5344CB8AC3E}">
        <p14:creationId xmlns:p14="http://schemas.microsoft.com/office/powerpoint/2010/main" val="4242072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8287" cy="3724275"/>
          </a:xfrm>
        </p:spPr>
      </p:sp>
      <p:sp>
        <p:nvSpPr>
          <p:cNvPr id="3" name="Notes Placeholder 2"/>
          <p:cNvSpPr>
            <a:spLocks noGrp="1"/>
          </p:cNvSpPr>
          <p:nvPr>
            <p:ph type="body" idx="1"/>
          </p:nvPr>
        </p:nvSpPr>
        <p:spPr/>
        <p:txBody>
          <a:bodyPr/>
          <a:lstStyle/>
          <a:p>
            <a:r>
              <a:rPr lang="en-AU" dirty="0"/>
              <a:t>Conversely, both of the selenium compounds, </a:t>
            </a:r>
            <a:r>
              <a:rPr lang="en-AU" dirty="0" err="1"/>
              <a:t>methylselenocysteine</a:t>
            </a:r>
            <a:r>
              <a:rPr lang="en-AU" dirty="0"/>
              <a:t> and </a:t>
            </a:r>
            <a:r>
              <a:rPr lang="en-AU" dirty="0" err="1"/>
              <a:t>methaneseleninic</a:t>
            </a:r>
            <a:r>
              <a:rPr lang="en-AU" dirty="0"/>
              <a:t> acid were highly potent in reactivating HIV. </a:t>
            </a:r>
            <a:r>
              <a:rPr lang="en-AU" dirty="0" err="1"/>
              <a:t>Methylselenocysteine</a:t>
            </a:r>
            <a:r>
              <a:rPr lang="en-AU" dirty="0"/>
              <a:t>, or MSC, was very potent at high concentrations, resulting in a maximum of 78.5% GFP expression. Conversely, </a:t>
            </a:r>
            <a:r>
              <a:rPr lang="en-AU" dirty="0" err="1"/>
              <a:t>Methaneseleninic</a:t>
            </a:r>
            <a:r>
              <a:rPr lang="en-AU" dirty="0"/>
              <a:t> acid or MSA was much more potent at lower concentrations, with even the lowest concentration resulting in reactivation and a maximum of 70% reactivation being achieved using this drug. Though, both of these drugs, particularly MSA, had quite high toxicities. </a:t>
            </a:r>
          </a:p>
        </p:txBody>
      </p:sp>
      <p:sp>
        <p:nvSpPr>
          <p:cNvPr id="4" name="Slide Number Placeholder 3"/>
          <p:cNvSpPr>
            <a:spLocks noGrp="1"/>
          </p:cNvSpPr>
          <p:nvPr>
            <p:ph type="sldNum" sz="quarter" idx="10"/>
          </p:nvPr>
        </p:nvSpPr>
        <p:spPr/>
        <p:txBody>
          <a:bodyPr/>
          <a:lstStyle/>
          <a:p>
            <a:fld id="{A6C761A6-FD83-4A34-9825-20378726BECC}" type="slidenum">
              <a:rPr lang="en-AU" smtClean="0"/>
              <a:t>9</a:t>
            </a:fld>
            <a:endParaRPr lang="en-AU" dirty="0"/>
          </a:p>
        </p:txBody>
      </p:sp>
    </p:spTree>
    <p:extLst>
      <p:ext uri="{BB962C8B-B14F-4D97-AF65-F5344CB8AC3E}">
        <p14:creationId xmlns:p14="http://schemas.microsoft.com/office/powerpoint/2010/main" val="9004202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jpe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p:bg>
      <p:bgPr>
        <a:solidFill>
          <a:schemeClr val="bg1"/>
        </a:solidFill>
        <a:effectLst/>
      </p:bgPr>
    </p:bg>
    <p:spTree>
      <p:nvGrpSpPr>
        <p:cNvPr id="1" name=""/>
        <p:cNvGrpSpPr/>
        <p:nvPr/>
      </p:nvGrpSpPr>
      <p:grpSpPr>
        <a:xfrm>
          <a:off x="0" y="0"/>
          <a:ext cx="0" cy="0"/>
          <a:chOff x="0" y="0"/>
          <a:chExt cx="0" cy="0"/>
        </a:xfrm>
      </p:grpSpPr>
      <p:grpSp>
        <p:nvGrpSpPr>
          <p:cNvPr id="9" name="Group 8"/>
          <p:cNvGrpSpPr/>
          <p:nvPr userDrawn="1"/>
        </p:nvGrpSpPr>
        <p:grpSpPr>
          <a:xfrm>
            <a:off x="1295468" y="-6527"/>
            <a:ext cx="10920240" cy="6885840"/>
            <a:chOff x="971601" y="-6527"/>
            <a:chExt cx="8190180" cy="6885840"/>
          </a:xfrm>
        </p:grpSpPr>
        <p:sp>
          <p:nvSpPr>
            <p:cNvPr id="10" name="Freeform 9"/>
            <p:cNvSpPr/>
            <p:nvPr/>
          </p:nvSpPr>
          <p:spPr>
            <a:xfrm>
              <a:off x="971601" y="75743"/>
              <a:ext cx="8190180" cy="6803570"/>
            </a:xfrm>
            <a:custGeom>
              <a:avLst/>
              <a:gdLst>
                <a:gd name="connsiteX0" fmla="*/ 8013700 w 8013700"/>
                <a:gd name="connsiteY0" fmla="*/ 0 h 8102600"/>
                <a:gd name="connsiteX1" fmla="*/ 0 w 8013700"/>
                <a:gd name="connsiteY1" fmla="*/ 1739900 h 8102600"/>
                <a:gd name="connsiteX2" fmla="*/ 5334000 w 8013700"/>
                <a:gd name="connsiteY2" fmla="*/ 8102600 h 8102600"/>
                <a:gd name="connsiteX3" fmla="*/ 8013700 w 8013700"/>
                <a:gd name="connsiteY3" fmla="*/ 8102600 h 8102600"/>
                <a:gd name="connsiteX4" fmla="*/ 8013700 w 8013700"/>
                <a:gd name="connsiteY4" fmla="*/ 0 h 8102600"/>
                <a:gd name="connsiteX0" fmla="*/ 8013700 w 8013700"/>
                <a:gd name="connsiteY0" fmla="*/ 0 h 8762076"/>
                <a:gd name="connsiteX1" fmla="*/ 0 w 8013700"/>
                <a:gd name="connsiteY1" fmla="*/ 1739900 h 8762076"/>
                <a:gd name="connsiteX2" fmla="*/ 5864168 w 8013700"/>
                <a:gd name="connsiteY2" fmla="*/ 8762076 h 8762076"/>
                <a:gd name="connsiteX3" fmla="*/ 8013700 w 8013700"/>
                <a:gd name="connsiteY3" fmla="*/ 8102600 h 8762076"/>
                <a:gd name="connsiteX4" fmla="*/ 8013700 w 8013700"/>
                <a:gd name="connsiteY4" fmla="*/ 0 h 8762076"/>
                <a:gd name="connsiteX0" fmla="*/ 8013700 w 8013700"/>
                <a:gd name="connsiteY0" fmla="*/ 0 h 8787938"/>
                <a:gd name="connsiteX1" fmla="*/ 0 w 8013700"/>
                <a:gd name="connsiteY1" fmla="*/ 1739900 h 8787938"/>
                <a:gd name="connsiteX2" fmla="*/ 5864168 w 8013700"/>
                <a:gd name="connsiteY2" fmla="*/ 8762076 h 8787938"/>
                <a:gd name="connsiteX3" fmla="*/ 7974907 w 8013700"/>
                <a:gd name="connsiteY3" fmla="*/ 8787938 h 8787938"/>
                <a:gd name="connsiteX4" fmla="*/ 8013700 w 8013700"/>
                <a:gd name="connsiteY4" fmla="*/ 0 h 8787938"/>
                <a:gd name="connsiteX0" fmla="*/ 11466253 w 11466253"/>
                <a:gd name="connsiteY0" fmla="*/ 0 h 9550861"/>
                <a:gd name="connsiteX1" fmla="*/ 0 w 11466253"/>
                <a:gd name="connsiteY1" fmla="*/ 2502823 h 9550861"/>
                <a:gd name="connsiteX2" fmla="*/ 5864168 w 11466253"/>
                <a:gd name="connsiteY2" fmla="*/ 9524999 h 9550861"/>
                <a:gd name="connsiteX3" fmla="*/ 7974907 w 11466253"/>
                <a:gd name="connsiteY3" fmla="*/ 9550861 h 9550861"/>
                <a:gd name="connsiteX4" fmla="*/ 11466253 w 11466253"/>
                <a:gd name="connsiteY4" fmla="*/ 0 h 9550861"/>
                <a:gd name="connsiteX0" fmla="*/ 11466253 w 11466253"/>
                <a:gd name="connsiteY0" fmla="*/ 0 h 9550861"/>
                <a:gd name="connsiteX1" fmla="*/ 0 w 11466253"/>
                <a:gd name="connsiteY1" fmla="*/ 2502823 h 9550861"/>
                <a:gd name="connsiteX2" fmla="*/ 5864168 w 11466253"/>
                <a:gd name="connsiteY2" fmla="*/ 9524999 h 9550861"/>
                <a:gd name="connsiteX3" fmla="*/ 7974907 w 11466253"/>
                <a:gd name="connsiteY3" fmla="*/ 9550861 h 9550861"/>
                <a:gd name="connsiteX4" fmla="*/ 9786202 w 11466253"/>
                <a:gd name="connsiteY4" fmla="*/ 4613742 h 9550861"/>
                <a:gd name="connsiteX5" fmla="*/ 11466253 w 11466253"/>
                <a:gd name="connsiteY5" fmla="*/ 0 h 9550861"/>
                <a:gd name="connsiteX0" fmla="*/ 11466253 w 11466253"/>
                <a:gd name="connsiteY0" fmla="*/ 0 h 9550861"/>
                <a:gd name="connsiteX1" fmla="*/ 0 w 11466253"/>
                <a:gd name="connsiteY1" fmla="*/ 2502823 h 9550861"/>
                <a:gd name="connsiteX2" fmla="*/ 5864168 w 11466253"/>
                <a:gd name="connsiteY2" fmla="*/ 9524999 h 9550861"/>
                <a:gd name="connsiteX3" fmla="*/ 7974907 w 11466253"/>
                <a:gd name="connsiteY3" fmla="*/ 9550861 h 9550861"/>
                <a:gd name="connsiteX4" fmla="*/ 11454290 w 11466253"/>
                <a:gd name="connsiteY4" fmla="*/ 4639605 h 9550861"/>
                <a:gd name="connsiteX5" fmla="*/ 11466253 w 11466253"/>
                <a:gd name="connsiteY5" fmla="*/ 0 h 9550861"/>
                <a:gd name="connsiteX0" fmla="*/ 11466253 w 11466253"/>
                <a:gd name="connsiteY0" fmla="*/ 0 h 9524999"/>
                <a:gd name="connsiteX1" fmla="*/ 0 w 11466253"/>
                <a:gd name="connsiteY1" fmla="*/ 2502823 h 9524999"/>
                <a:gd name="connsiteX2" fmla="*/ 5864168 w 11466253"/>
                <a:gd name="connsiteY2" fmla="*/ 9524999 h 9524999"/>
                <a:gd name="connsiteX3" fmla="*/ 7974907 w 11466253"/>
                <a:gd name="connsiteY3" fmla="*/ 9524999 h 9524999"/>
                <a:gd name="connsiteX4" fmla="*/ 11454290 w 11466253"/>
                <a:gd name="connsiteY4" fmla="*/ 4639605 h 9524999"/>
                <a:gd name="connsiteX5" fmla="*/ 11466253 w 11466253"/>
                <a:gd name="connsiteY5" fmla="*/ 0 h 9524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66253" h="9524999">
                  <a:moveTo>
                    <a:pt x="11466253" y="0"/>
                  </a:moveTo>
                  <a:lnTo>
                    <a:pt x="0" y="2502823"/>
                  </a:lnTo>
                  <a:lnTo>
                    <a:pt x="5864168" y="9524999"/>
                  </a:lnTo>
                  <a:lnTo>
                    <a:pt x="7974907" y="9524999"/>
                  </a:lnTo>
                  <a:lnTo>
                    <a:pt x="11454290" y="4639605"/>
                  </a:lnTo>
                  <a:cubicBezTo>
                    <a:pt x="11458278" y="3093070"/>
                    <a:pt x="11462265" y="1546535"/>
                    <a:pt x="11466253" y="0"/>
                  </a:cubicBezTo>
                  <a:close/>
                </a:path>
              </a:pathLst>
            </a:custGeom>
            <a:solidFill>
              <a:srgbClr val="23272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
          <p:nvSpPr>
            <p:cNvPr id="11" name="Freeform 10"/>
            <p:cNvSpPr/>
            <p:nvPr/>
          </p:nvSpPr>
          <p:spPr>
            <a:xfrm rot="10800000" flipH="1" flipV="1">
              <a:off x="1302558" y="-6527"/>
              <a:ext cx="7850244" cy="5361270"/>
            </a:xfrm>
            <a:custGeom>
              <a:avLst/>
              <a:gdLst>
                <a:gd name="connsiteX0" fmla="*/ 8013700 w 8013700"/>
                <a:gd name="connsiteY0" fmla="*/ 0 h 8102600"/>
                <a:gd name="connsiteX1" fmla="*/ 0 w 8013700"/>
                <a:gd name="connsiteY1" fmla="*/ 1739900 h 8102600"/>
                <a:gd name="connsiteX2" fmla="*/ 5334000 w 8013700"/>
                <a:gd name="connsiteY2" fmla="*/ 8102600 h 8102600"/>
                <a:gd name="connsiteX3" fmla="*/ 8013700 w 8013700"/>
                <a:gd name="connsiteY3" fmla="*/ 8102600 h 8102600"/>
                <a:gd name="connsiteX4" fmla="*/ 8013700 w 8013700"/>
                <a:gd name="connsiteY4" fmla="*/ 0 h 8102600"/>
                <a:gd name="connsiteX0" fmla="*/ 8013700 w 8013700"/>
                <a:gd name="connsiteY0" fmla="*/ 0 h 8762076"/>
                <a:gd name="connsiteX1" fmla="*/ 0 w 8013700"/>
                <a:gd name="connsiteY1" fmla="*/ 1739900 h 8762076"/>
                <a:gd name="connsiteX2" fmla="*/ 5864168 w 8013700"/>
                <a:gd name="connsiteY2" fmla="*/ 8762076 h 8762076"/>
                <a:gd name="connsiteX3" fmla="*/ 8013700 w 8013700"/>
                <a:gd name="connsiteY3" fmla="*/ 8102600 h 8762076"/>
                <a:gd name="connsiteX4" fmla="*/ 8013700 w 8013700"/>
                <a:gd name="connsiteY4" fmla="*/ 0 h 8762076"/>
                <a:gd name="connsiteX0" fmla="*/ 8013700 w 8013700"/>
                <a:gd name="connsiteY0" fmla="*/ 0 h 8787938"/>
                <a:gd name="connsiteX1" fmla="*/ 0 w 8013700"/>
                <a:gd name="connsiteY1" fmla="*/ 1739900 h 8787938"/>
                <a:gd name="connsiteX2" fmla="*/ 5864168 w 8013700"/>
                <a:gd name="connsiteY2" fmla="*/ 8762076 h 8787938"/>
                <a:gd name="connsiteX3" fmla="*/ 7974907 w 8013700"/>
                <a:gd name="connsiteY3" fmla="*/ 8787938 h 8787938"/>
                <a:gd name="connsiteX4" fmla="*/ 8013700 w 8013700"/>
                <a:gd name="connsiteY4" fmla="*/ 0 h 8787938"/>
                <a:gd name="connsiteX0" fmla="*/ 11466253 w 11466253"/>
                <a:gd name="connsiteY0" fmla="*/ 0 h 9550861"/>
                <a:gd name="connsiteX1" fmla="*/ 0 w 11466253"/>
                <a:gd name="connsiteY1" fmla="*/ 2502823 h 9550861"/>
                <a:gd name="connsiteX2" fmla="*/ 5864168 w 11466253"/>
                <a:gd name="connsiteY2" fmla="*/ 9524999 h 9550861"/>
                <a:gd name="connsiteX3" fmla="*/ 7974907 w 11466253"/>
                <a:gd name="connsiteY3" fmla="*/ 9550861 h 9550861"/>
                <a:gd name="connsiteX4" fmla="*/ 11466253 w 11466253"/>
                <a:gd name="connsiteY4" fmla="*/ 0 h 9550861"/>
                <a:gd name="connsiteX0" fmla="*/ 11466253 w 11466253"/>
                <a:gd name="connsiteY0" fmla="*/ 0 h 9550861"/>
                <a:gd name="connsiteX1" fmla="*/ 0 w 11466253"/>
                <a:gd name="connsiteY1" fmla="*/ 2502823 h 9550861"/>
                <a:gd name="connsiteX2" fmla="*/ 5864168 w 11466253"/>
                <a:gd name="connsiteY2" fmla="*/ 9524999 h 9550861"/>
                <a:gd name="connsiteX3" fmla="*/ 7974907 w 11466253"/>
                <a:gd name="connsiteY3" fmla="*/ 9550861 h 9550861"/>
                <a:gd name="connsiteX4" fmla="*/ 9786202 w 11466253"/>
                <a:gd name="connsiteY4" fmla="*/ 4613742 h 9550861"/>
                <a:gd name="connsiteX5" fmla="*/ 11466253 w 11466253"/>
                <a:gd name="connsiteY5" fmla="*/ 0 h 9550861"/>
                <a:gd name="connsiteX0" fmla="*/ 11466253 w 11466253"/>
                <a:gd name="connsiteY0" fmla="*/ 0 h 9550861"/>
                <a:gd name="connsiteX1" fmla="*/ 0 w 11466253"/>
                <a:gd name="connsiteY1" fmla="*/ 2502823 h 9550861"/>
                <a:gd name="connsiteX2" fmla="*/ 5864168 w 11466253"/>
                <a:gd name="connsiteY2" fmla="*/ 9524999 h 9550861"/>
                <a:gd name="connsiteX3" fmla="*/ 7974907 w 11466253"/>
                <a:gd name="connsiteY3" fmla="*/ 9550861 h 9550861"/>
                <a:gd name="connsiteX4" fmla="*/ 11454290 w 11466253"/>
                <a:gd name="connsiteY4" fmla="*/ 4639605 h 9550861"/>
                <a:gd name="connsiteX5" fmla="*/ 11466253 w 11466253"/>
                <a:gd name="connsiteY5" fmla="*/ 0 h 9550861"/>
                <a:gd name="connsiteX0" fmla="*/ 11466253 w 11466253"/>
                <a:gd name="connsiteY0" fmla="*/ 0 h 9524999"/>
                <a:gd name="connsiteX1" fmla="*/ 0 w 11466253"/>
                <a:gd name="connsiteY1" fmla="*/ 2502823 h 9524999"/>
                <a:gd name="connsiteX2" fmla="*/ 5864168 w 11466253"/>
                <a:gd name="connsiteY2" fmla="*/ 9524999 h 9524999"/>
                <a:gd name="connsiteX3" fmla="*/ 7974907 w 11466253"/>
                <a:gd name="connsiteY3" fmla="*/ 9524999 h 9524999"/>
                <a:gd name="connsiteX4" fmla="*/ 11454290 w 11466253"/>
                <a:gd name="connsiteY4" fmla="*/ 4639605 h 9524999"/>
                <a:gd name="connsiteX5" fmla="*/ 11466253 w 11466253"/>
                <a:gd name="connsiteY5" fmla="*/ 0 h 9524999"/>
                <a:gd name="connsiteX0" fmla="*/ 11505046 w 11505046"/>
                <a:gd name="connsiteY0" fmla="*/ 0 h 9524999"/>
                <a:gd name="connsiteX1" fmla="*/ 0 w 11505046"/>
                <a:gd name="connsiteY1" fmla="*/ 2541616 h 9524999"/>
                <a:gd name="connsiteX2" fmla="*/ 5902961 w 11505046"/>
                <a:gd name="connsiteY2" fmla="*/ 9524999 h 9524999"/>
                <a:gd name="connsiteX3" fmla="*/ 8013700 w 11505046"/>
                <a:gd name="connsiteY3" fmla="*/ 9524999 h 9524999"/>
                <a:gd name="connsiteX4" fmla="*/ 11493083 w 11505046"/>
                <a:gd name="connsiteY4" fmla="*/ 4639605 h 9524999"/>
                <a:gd name="connsiteX5" fmla="*/ 11505046 w 11505046"/>
                <a:gd name="connsiteY5" fmla="*/ 0 h 9524999"/>
                <a:gd name="connsiteX0" fmla="*/ 11505046 w 11505046"/>
                <a:gd name="connsiteY0" fmla="*/ 0 h 9524999"/>
                <a:gd name="connsiteX1" fmla="*/ 6346834 w 11505046"/>
                <a:gd name="connsiteY1" fmla="*/ 1133097 h 9524999"/>
                <a:gd name="connsiteX2" fmla="*/ 0 w 11505046"/>
                <a:gd name="connsiteY2" fmla="*/ 2541616 h 9524999"/>
                <a:gd name="connsiteX3" fmla="*/ 5902961 w 11505046"/>
                <a:gd name="connsiteY3" fmla="*/ 9524999 h 9524999"/>
                <a:gd name="connsiteX4" fmla="*/ 8013700 w 11505046"/>
                <a:gd name="connsiteY4" fmla="*/ 9524999 h 9524999"/>
                <a:gd name="connsiteX5" fmla="*/ 11493083 w 11505046"/>
                <a:gd name="connsiteY5" fmla="*/ 4639605 h 9524999"/>
                <a:gd name="connsiteX6" fmla="*/ 11505046 w 11505046"/>
                <a:gd name="connsiteY6" fmla="*/ 0 h 9524999"/>
                <a:gd name="connsiteX0" fmla="*/ 11505046 w 11505046"/>
                <a:gd name="connsiteY0" fmla="*/ 2332386 h 11857385"/>
                <a:gd name="connsiteX1" fmla="*/ 5273568 w 11505046"/>
                <a:gd name="connsiteY1" fmla="*/ 0 h 11857385"/>
                <a:gd name="connsiteX2" fmla="*/ 0 w 11505046"/>
                <a:gd name="connsiteY2" fmla="*/ 4874002 h 11857385"/>
                <a:gd name="connsiteX3" fmla="*/ 5902961 w 11505046"/>
                <a:gd name="connsiteY3" fmla="*/ 11857385 h 11857385"/>
                <a:gd name="connsiteX4" fmla="*/ 8013700 w 11505046"/>
                <a:gd name="connsiteY4" fmla="*/ 11857385 h 11857385"/>
                <a:gd name="connsiteX5" fmla="*/ 11493083 w 11505046"/>
                <a:gd name="connsiteY5" fmla="*/ 6971991 h 11857385"/>
                <a:gd name="connsiteX6" fmla="*/ 11505046 w 11505046"/>
                <a:gd name="connsiteY6" fmla="*/ 2332386 h 11857385"/>
                <a:gd name="connsiteX0" fmla="*/ 10990343 w 11493105"/>
                <a:gd name="connsiteY0" fmla="*/ 0 h 11860962"/>
                <a:gd name="connsiteX1" fmla="*/ 5273568 w 11493105"/>
                <a:gd name="connsiteY1" fmla="*/ 3577 h 11860962"/>
                <a:gd name="connsiteX2" fmla="*/ 0 w 11493105"/>
                <a:gd name="connsiteY2" fmla="*/ 4877579 h 11860962"/>
                <a:gd name="connsiteX3" fmla="*/ 5902961 w 11493105"/>
                <a:gd name="connsiteY3" fmla="*/ 11860962 h 11860962"/>
                <a:gd name="connsiteX4" fmla="*/ 8013700 w 11493105"/>
                <a:gd name="connsiteY4" fmla="*/ 11860962 h 11860962"/>
                <a:gd name="connsiteX5" fmla="*/ 11493083 w 11493105"/>
                <a:gd name="connsiteY5" fmla="*/ 6975568 h 11860962"/>
                <a:gd name="connsiteX6" fmla="*/ 10990343 w 11493105"/>
                <a:gd name="connsiteY6" fmla="*/ 0 h 11860962"/>
                <a:gd name="connsiteX0" fmla="*/ 10990343 w 10990343"/>
                <a:gd name="connsiteY0" fmla="*/ 0 h 11860962"/>
                <a:gd name="connsiteX1" fmla="*/ 5273568 w 10990343"/>
                <a:gd name="connsiteY1" fmla="*/ 3577 h 11860962"/>
                <a:gd name="connsiteX2" fmla="*/ 0 w 10990343"/>
                <a:gd name="connsiteY2" fmla="*/ 4877579 h 11860962"/>
                <a:gd name="connsiteX3" fmla="*/ 5902961 w 10990343"/>
                <a:gd name="connsiteY3" fmla="*/ 11860962 h 11860962"/>
                <a:gd name="connsiteX4" fmla="*/ 8013700 w 10990343"/>
                <a:gd name="connsiteY4" fmla="*/ 11860962 h 11860962"/>
                <a:gd name="connsiteX5" fmla="*/ 10965183 w 10990343"/>
                <a:gd name="connsiteY5" fmla="*/ 4837570 h 11860962"/>
                <a:gd name="connsiteX6" fmla="*/ 10990343 w 10990343"/>
                <a:gd name="connsiteY6" fmla="*/ 0 h 11860962"/>
                <a:gd name="connsiteX0" fmla="*/ 10990343 w 10990343"/>
                <a:gd name="connsiteY0" fmla="*/ 0 h 11860962"/>
                <a:gd name="connsiteX1" fmla="*/ 5273568 w 10990343"/>
                <a:gd name="connsiteY1" fmla="*/ 3577 h 11860962"/>
                <a:gd name="connsiteX2" fmla="*/ 0 w 10990343"/>
                <a:gd name="connsiteY2" fmla="*/ 4877579 h 11860962"/>
                <a:gd name="connsiteX3" fmla="*/ 5005528 w 10990343"/>
                <a:gd name="connsiteY3" fmla="*/ 7505779 h 11860962"/>
                <a:gd name="connsiteX4" fmla="*/ 8013700 w 10990343"/>
                <a:gd name="connsiteY4" fmla="*/ 11860962 h 11860962"/>
                <a:gd name="connsiteX5" fmla="*/ 10965183 w 10990343"/>
                <a:gd name="connsiteY5" fmla="*/ 4837570 h 11860962"/>
                <a:gd name="connsiteX6" fmla="*/ 10990343 w 10990343"/>
                <a:gd name="connsiteY6" fmla="*/ 0 h 11860962"/>
                <a:gd name="connsiteX0" fmla="*/ 10990343 w 10990343"/>
                <a:gd name="connsiteY0" fmla="*/ 0 h 7505779"/>
                <a:gd name="connsiteX1" fmla="*/ 5273568 w 10990343"/>
                <a:gd name="connsiteY1" fmla="*/ 3577 h 7505779"/>
                <a:gd name="connsiteX2" fmla="*/ 0 w 10990343"/>
                <a:gd name="connsiteY2" fmla="*/ 4877579 h 7505779"/>
                <a:gd name="connsiteX3" fmla="*/ 5005528 w 10990343"/>
                <a:gd name="connsiteY3" fmla="*/ 7505779 h 7505779"/>
                <a:gd name="connsiteX4" fmla="*/ 10969946 w 10990343"/>
                <a:gd name="connsiteY4" fmla="*/ 7505777 h 7505779"/>
                <a:gd name="connsiteX5" fmla="*/ 10965183 w 10990343"/>
                <a:gd name="connsiteY5" fmla="*/ 4837570 h 7505779"/>
                <a:gd name="connsiteX6" fmla="*/ 10990343 w 10990343"/>
                <a:gd name="connsiteY6" fmla="*/ 0 h 7505779"/>
                <a:gd name="connsiteX0" fmla="*/ 10990343 w 11710222"/>
                <a:gd name="connsiteY0" fmla="*/ 0 h 7505779"/>
                <a:gd name="connsiteX1" fmla="*/ 5273568 w 11710222"/>
                <a:gd name="connsiteY1" fmla="*/ 3577 h 7505779"/>
                <a:gd name="connsiteX2" fmla="*/ 0 w 11710222"/>
                <a:gd name="connsiteY2" fmla="*/ 4877579 h 7505779"/>
                <a:gd name="connsiteX3" fmla="*/ 5005528 w 11710222"/>
                <a:gd name="connsiteY3" fmla="*/ 7505779 h 7505779"/>
                <a:gd name="connsiteX4" fmla="*/ 10969946 w 11710222"/>
                <a:gd name="connsiteY4" fmla="*/ 7505777 h 7505779"/>
                <a:gd name="connsiteX5" fmla="*/ 10990343 w 11710222"/>
                <a:gd name="connsiteY5" fmla="*/ 0 h 7505779"/>
                <a:gd name="connsiteX0" fmla="*/ 10990343 w 10990343"/>
                <a:gd name="connsiteY0" fmla="*/ 0 h 7505779"/>
                <a:gd name="connsiteX1" fmla="*/ 5273568 w 10990343"/>
                <a:gd name="connsiteY1" fmla="*/ 3577 h 7505779"/>
                <a:gd name="connsiteX2" fmla="*/ 0 w 10990343"/>
                <a:gd name="connsiteY2" fmla="*/ 4877579 h 7505779"/>
                <a:gd name="connsiteX3" fmla="*/ 5005528 w 10990343"/>
                <a:gd name="connsiteY3" fmla="*/ 7505779 h 7505779"/>
                <a:gd name="connsiteX4" fmla="*/ 10969946 w 10990343"/>
                <a:gd name="connsiteY4" fmla="*/ 7505777 h 7505779"/>
                <a:gd name="connsiteX5" fmla="*/ 10990343 w 10990343"/>
                <a:gd name="connsiteY5" fmla="*/ 0 h 7505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90343" h="7505779">
                  <a:moveTo>
                    <a:pt x="10990343" y="0"/>
                  </a:moveTo>
                  <a:lnTo>
                    <a:pt x="5273568" y="3577"/>
                  </a:lnTo>
                  <a:lnTo>
                    <a:pt x="0" y="4877579"/>
                  </a:lnTo>
                  <a:lnTo>
                    <a:pt x="5005528" y="7505779"/>
                  </a:lnTo>
                  <a:lnTo>
                    <a:pt x="10969946" y="7505777"/>
                  </a:lnTo>
                  <a:lnTo>
                    <a:pt x="10990343" y="0"/>
                  </a:lnTo>
                  <a:close/>
                </a:path>
              </a:pathLst>
            </a:custGeom>
            <a:gradFill flip="none" rotWithShape="1">
              <a:gsLst>
                <a:gs pos="0">
                  <a:schemeClr val="tx2">
                    <a:lumMod val="75000"/>
                    <a:lumOff val="25000"/>
                    <a:alpha val="50000"/>
                  </a:schemeClr>
                </a:gs>
                <a:gs pos="39000">
                  <a:schemeClr val="tx2">
                    <a:alpha val="41000"/>
                    <a:lumMod val="98000"/>
                  </a:schemeClr>
                </a:gs>
                <a:gs pos="100000">
                  <a:srgbClr val="0150A7">
                    <a:lumMod val="90000"/>
                    <a:alpha val="71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grpSp>
      <p:sp>
        <p:nvSpPr>
          <p:cNvPr id="5" name="Rectangle 4"/>
          <p:cNvSpPr/>
          <p:nvPr userDrawn="1"/>
        </p:nvSpPr>
        <p:spPr>
          <a:xfrm>
            <a:off x="0" y="5301208"/>
            <a:ext cx="12192000" cy="1556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3942617" y="1844827"/>
            <a:ext cx="7278403" cy="1594463"/>
          </a:xfrm>
        </p:spPr>
        <p:txBody>
          <a:bodyPr anchor="b" anchorCtr="0">
            <a:normAutofit/>
          </a:bodyPr>
          <a:lstStyle>
            <a:lvl1pPr algn="l">
              <a:lnSpc>
                <a:spcPts val="3142"/>
              </a:lnSpc>
              <a:defRPr sz="3500" b="1" i="0" spc="-36" baseline="0">
                <a:solidFill>
                  <a:srgbClr val="FFFFFF"/>
                </a:solidFill>
                <a:latin typeface="Arial Bold" charset="0"/>
              </a:defRPr>
            </a:lvl1pPr>
          </a:lstStyle>
          <a:p>
            <a:r>
              <a:rPr lang="en-AU" dirty="0"/>
              <a:t>Title goes here</a:t>
            </a:r>
          </a:p>
        </p:txBody>
      </p:sp>
      <p:sp>
        <p:nvSpPr>
          <p:cNvPr id="3" name="Subtitle 2"/>
          <p:cNvSpPr>
            <a:spLocks noGrp="1"/>
          </p:cNvSpPr>
          <p:nvPr>
            <p:ph type="subTitle" idx="1" hasCustomPrompt="1"/>
          </p:nvPr>
        </p:nvSpPr>
        <p:spPr>
          <a:xfrm>
            <a:off x="3942617" y="3573016"/>
            <a:ext cx="7278403" cy="314314"/>
          </a:xfrm>
        </p:spPr>
        <p:txBody>
          <a:bodyPr>
            <a:normAutofit/>
          </a:bodyPr>
          <a:lstStyle>
            <a:lvl1pPr marL="0" indent="0" algn="l">
              <a:spcBef>
                <a:spcPts val="0"/>
              </a:spcBef>
              <a:buNone/>
              <a:defRPr sz="1700" b="0" baseline="0">
                <a:solidFill>
                  <a:srgbClr val="FFFFFF"/>
                </a:solidFill>
                <a:latin typeface="Arial" charset="0"/>
                <a:ea typeface="Arial" charset="0"/>
                <a:cs typeface="Arial" charset="0"/>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en-US" dirty="0"/>
              <a:t>Author or other qualifier</a:t>
            </a:r>
            <a:endParaRPr lang="en-AU" dirty="0"/>
          </a:p>
        </p:txBody>
      </p:sp>
      <p:sp>
        <p:nvSpPr>
          <p:cNvPr id="8" name="Text Placeholder 7"/>
          <p:cNvSpPr>
            <a:spLocks noGrp="1"/>
          </p:cNvSpPr>
          <p:nvPr>
            <p:ph type="body" sz="quarter" idx="10" hasCustomPrompt="1"/>
          </p:nvPr>
        </p:nvSpPr>
        <p:spPr>
          <a:xfrm>
            <a:off x="3942617" y="3870003"/>
            <a:ext cx="7278403" cy="309155"/>
          </a:xfrm>
        </p:spPr>
        <p:txBody>
          <a:bodyPr>
            <a:noAutofit/>
          </a:bodyPr>
          <a:lstStyle>
            <a:lvl1pPr marL="0" indent="0">
              <a:spcBef>
                <a:spcPts val="0"/>
              </a:spcBef>
              <a:buNone/>
              <a:defRPr sz="1700" b="0">
                <a:solidFill>
                  <a:srgbClr val="FFFFFF"/>
                </a:solidFill>
                <a:latin typeface="Arial" charset="0"/>
                <a:ea typeface="Arial" charset="0"/>
                <a:cs typeface="Arial" charset="0"/>
              </a:defRPr>
            </a:lvl1pPr>
            <a:lvl2pPr>
              <a:defRPr sz="1700">
                <a:solidFill>
                  <a:srgbClr val="FFFFFF"/>
                </a:solidFill>
                <a:latin typeface="Raleway" panose="020B0003030101060003" pitchFamily="34" charset="0"/>
              </a:defRPr>
            </a:lvl2pPr>
            <a:lvl3pPr>
              <a:defRPr sz="1700">
                <a:solidFill>
                  <a:srgbClr val="FFFFFF"/>
                </a:solidFill>
                <a:latin typeface="Raleway" panose="020B0003030101060003" pitchFamily="34" charset="0"/>
              </a:defRPr>
            </a:lvl3pPr>
            <a:lvl4pPr>
              <a:defRPr sz="1700">
                <a:solidFill>
                  <a:srgbClr val="FFFFFF"/>
                </a:solidFill>
                <a:latin typeface="Raleway" panose="020B0003030101060003" pitchFamily="34" charset="0"/>
              </a:defRPr>
            </a:lvl4pPr>
            <a:lvl5pPr>
              <a:defRPr sz="1700">
                <a:solidFill>
                  <a:srgbClr val="FFFFFF"/>
                </a:solidFill>
                <a:latin typeface="Raleway" panose="020B0003030101060003" pitchFamily="34" charset="0"/>
              </a:defRPr>
            </a:lvl5pPr>
          </a:lstStyle>
          <a:p>
            <a:pPr lvl="0"/>
            <a:r>
              <a:rPr lang="en-US" dirty="0"/>
              <a:t>12.04.2016</a:t>
            </a:r>
          </a:p>
        </p:txBody>
      </p:sp>
      <p:sp>
        <p:nvSpPr>
          <p:cNvPr id="6" name="Picture Placeholder 5"/>
          <p:cNvSpPr>
            <a:spLocks noGrp="1"/>
          </p:cNvSpPr>
          <p:nvPr>
            <p:ph type="pic" sz="quarter" idx="11" hasCustomPrompt="1"/>
          </p:nvPr>
        </p:nvSpPr>
        <p:spPr>
          <a:xfrm>
            <a:off x="10788651" y="5619750"/>
            <a:ext cx="816000" cy="792000"/>
          </a:xfrm>
        </p:spPr>
        <p:txBody>
          <a:bodyPr lIns="36000" rIns="36000"/>
          <a:lstStyle>
            <a:lvl1pPr algn="ctr">
              <a:defRPr sz="600" baseline="0"/>
            </a:lvl1pPr>
          </a:lstStyle>
          <a:p>
            <a:r>
              <a:rPr lang="en-AU" dirty="0"/>
              <a:t>Insert collaborator logo</a:t>
            </a: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9311" y="5592815"/>
            <a:ext cx="3984196" cy="794373"/>
          </a:xfrm>
          <a:prstGeom prst="rect">
            <a:avLst/>
          </a:prstGeom>
        </p:spPr>
      </p:pic>
      <p:cxnSp>
        <p:nvCxnSpPr>
          <p:cNvPr id="12" name="Straight Connector 11"/>
          <p:cNvCxnSpPr/>
          <p:nvPr userDrawn="1"/>
        </p:nvCxnSpPr>
        <p:spPr>
          <a:xfrm>
            <a:off x="4079778" y="3433536"/>
            <a:ext cx="171428"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2838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2000" y="205200"/>
            <a:ext cx="10972800" cy="683800"/>
          </a:xfrm>
        </p:spPr>
        <p:txBody>
          <a:bodyPr anchor="b" anchorCtr="0"/>
          <a:lstStyle>
            <a:lvl1pPr algn="l">
              <a:defRPr sz="2800" baseline="0">
                <a:solidFill>
                  <a:schemeClr val="tx2"/>
                </a:solidFill>
              </a:defRPr>
            </a:lvl1pPr>
          </a:lstStyle>
          <a:p>
            <a:r>
              <a:rPr lang="en-US" dirty="0"/>
              <a:t>Slide header</a:t>
            </a:r>
            <a:endParaRPr lang="en-AU" dirty="0"/>
          </a:p>
        </p:txBody>
      </p:sp>
      <p:sp>
        <p:nvSpPr>
          <p:cNvPr id="5" name="Footer Placeholder 4"/>
          <p:cNvSpPr>
            <a:spLocks noGrp="1"/>
          </p:cNvSpPr>
          <p:nvPr>
            <p:ph type="ftr" sz="quarter" idx="12"/>
          </p:nvPr>
        </p:nvSpPr>
        <p:spPr/>
        <p:txBody>
          <a:bodyPr/>
          <a:lstStyle>
            <a:lvl1pPr>
              <a:defRPr>
                <a:solidFill>
                  <a:srgbClr val="839097"/>
                </a:solidFill>
              </a:defRPr>
            </a:lvl1pPr>
          </a:lstStyle>
          <a:p>
            <a:r>
              <a:rPr lang="en-AU" dirty="0"/>
              <a:t>Presentation Title: Click on "Insert" &gt; "Header &amp; Footer" to change footer</a:t>
            </a:r>
          </a:p>
        </p:txBody>
      </p:sp>
      <p:sp>
        <p:nvSpPr>
          <p:cNvPr id="6" name="Slide Number Placeholder 5"/>
          <p:cNvSpPr>
            <a:spLocks noGrp="1"/>
          </p:cNvSpPr>
          <p:nvPr>
            <p:ph type="sldNum" sz="quarter" idx="13"/>
          </p:nvPr>
        </p:nvSpPr>
        <p:spPr/>
        <p:txBody>
          <a:bodyPr/>
          <a:lstStyle>
            <a:lvl1pPr>
              <a:defRPr>
                <a:solidFill>
                  <a:srgbClr val="007DC5"/>
                </a:solidFill>
              </a:defRPr>
            </a:lvl1pPr>
          </a:lstStyle>
          <a:p>
            <a:r>
              <a:rPr lang="en-AU" b="1" dirty="0">
                <a:latin typeface="Arial Bold" charset="0"/>
              </a:rPr>
              <a:t>Slide </a:t>
            </a:r>
            <a:fld id="{89BDF69A-9160-471D-91FF-1FD792BB5D1F}" type="slidenum">
              <a:rPr lang="en-AU" b="1" smtClean="0">
                <a:latin typeface="Arial Bold" charset="0"/>
              </a:rPr>
              <a:pPr/>
              <a:t>‹#›</a:t>
            </a:fld>
            <a:endParaRPr lang="en-AU" b="1" dirty="0">
              <a:latin typeface="Arial Bold" charset="0"/>
            </a:endParaRPr>
          </a:p>
        </p:txBody>
      </p:sp>
      <p:sp>
        <p:nvSpPr>
          <p:cNvPr id="8" name="Picture Placeholder 7"/>
          <p:cNvSpPr>
            <a:spLocks noGrp="1"/>
          </p:cNvSpPr>
          <p:nvPr>
            <p:ph type="pic" sz="quarter" idx="14"/>
          </p:nvPr>
        </p:nvSpPr>
        <p:spPr>
          <a:xfrm>
            <a:off x="552000" y="1368000"/>
            <a:ext cx="5376000" cy="2916000"/>
          </a:xfrm>
        </p:spPr>
        <p:txBody>
          <a:bodyPr/>
          <a:lstStyle>
            <a:lvl1pPr>
              <a:defRPr lang="en-AU" sz="1400" b="1" kern="1200">
                <a:solidFill>
                  <a:schemeClr val="tx1"/>
                </a:solidFill>
                <a:latin typeface="Arial" panose="020B0604020202020204" pitchFamily="34" charset="0"/>
                <a:ea typeface="+mn-ea"/>
                <a:cs typeface="Arial" panose="020B0604020202020204" pitchFamily="34" charset="0"/>
              </a:defRPr>
            </a:lvl1pPr>
          </a:lstStyle>
          <a:p>
            <a:r>
              <a:rPr lang="en-US"/>
              <a:t>Click icon to add picture</a:t>
            </a:r>
            <a:endParaRPr lang="en-AU" dirty="0"/>
          </a:p>
        </p:txBody>
      </p:sp>
      <p:sp>
        <p:nvSpPr>
          <p:cNvPr id="13" name="Text Placeholder 12"/>
          <p:cNvSpPr>
            <a:spLocks noGrp="1"/>
          </p:cNvSpPr>
          <p:nvPr>
            <p:ph type="body" sz="quarter" idx="15" hasCustomPrompt="1"/>
          </p:nvPr>
        </p:nvSpPr>
        <p:spPr>
          <a:xfrm>
            <a:off x="552000" y="4437402"/>
            <a:ext cx="5376000" cy="792162"/>
          </a:xfrm>
        </p:spPr>
        <p:txBody>
          <a:bodyPr/>
          <a:lstStyle>
            <a:lvl1pPr>
              <a:defRPr sz="1050" b="0" i="0" spc="-20" baseline="0">
                <a:solidFill>
                  <a:schemeClr val="bg2"/>
                </a:solidFill>
                <a:latin typeface="Arial" charset="0"/>
                <a:ea typeface="Arial" charset="0"/>
                <a:cs typeface="Arial" charset="0"/>
              </a:defRPr>
            </a:lvl1pPr>
            <a:lvl2pPr>
              <a:defRPr sz="1400"/>
            </a:lvl2pPr>
            <a:lvl3pPr>
              <a:defRPr sz="1400"/>
            </a:lvl3pPr>
            <a:lvl4pPr>
              <a:defRPr sz="1400"/>
            </a:lvl4pPr>
            <a:lvl5pPr>
              <a:defRPr sz="1400"/>
            </a:lvl5pPr>
          </a:lstStyle>
          <a:p>
            <a:pPr lvl="0"/>
            <a:r>
              <a:rPr lang="en-US" dirty="0"/>
              <a:t>Image caption</a:t>
            </a:r>
          </a:p>
        </p:txBody>
      </p:sp>
      <p:sp>
        <p:nvSpPr>
          <p:cNvPr id="10" name="Content Placeholder 9"/>
          <p:cNvSpPr>
            <a:spLocks noGrp="1"/>
          </p:cNvSpPr>
          <p:nvPr>
            <p:ph sz="quarter" idx="16"/>
          </p:nvPr>
        </p:nvSpPr>
        <p:spPr>
          <a:xfrm>
            <a:off x="6384032" y="1368000"/>
            <a:ext cx="5140768" cy="430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userDrawn="1"/>
        </p:nvCxnSpPr>
        <p:spPr>
          <a:xfrm>
            <a:off x="672000" y="5940000"/>
            <a:ext cx="10896000" cy="0"/>
          </a:xfrm>
          <a:prstGeom prst="line">
            <a:avLst/>
          </a:prstGeom>
          <a:ln w="38100">
            <a:solidFill>
              <a:srgbClr val="007DC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9698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2000" y="205200"/>
            <a:ext cx="10972800" cy="683800"/>
          </a:xfrm>
        </p:spPr>
        <p:txBody>
          <a:bodyPr anchor="b" anchorCtr="0"/>
          <a:lstStyle>
            <a:lvl1pPr algn="l">
              <a:defRPr sz="2800" baseline="0">
                <a:solidFill>
                  <a:schemeClr val="tx2"/>
                </a:solidFill>
              </a:defRPr>
            </a:lvl1pPr>
          </a:lstStyle>
          <a:p>
            <a:r>
              <a:rPr lang="en-US" dirty="0"/>
              <a:t>Slide header</a:t>
            </a:r>
            <a:endParaRPr lang="en-AU" dirty="0"/>
          </a:p>
        </p:txBody>
      </p:sp>
      <p:sp>
        <p:nvSpPr>
          <p:cNvPr id="5" name="Footer Placeholder 4"/>
          <p:cNvSpPr>
            <a:spLocks noGrp="1"/>
          </p:cNvSpPr>
          <p:nvPr>
            <p:ph type="ftr" sz="quarter" idx="12"/>
          </p:nvPr>
        </p:nvSpPr>
        <p:spPr/>
        <p:txBody>
          <a:bodyPr/>
          <a:lstStyle>
            <a:lvl1pPr>
              <a:defRPr>
                <a:solidFill>
                  <a:srgbClr val="839097"/>
                </a:solidFill>
              </a:defRPr>
            </a:lvl1pPr>
          </a:lstStyle>
          <a:p>
            <a:r>
              <a:rPr lang="en-AU" dirty="0"/>
              <a:t>Presentation Title: Click on "Insert" &gt; "Header &amp; Footer" to change footer</a:t>
            </a:r>
          </a:p>
        </p:txBody>
      </p:sp>
      <p:sp>
        <p:nvSpPr>
          <p:cNvPr id="6" name="Slide Number Placeholder 5"/>
          <p:cNvSpPr>
            <a:spLocks noGrp="1"/>
          </p:cNvSpPr>
          <p:nvPr>
            <p:ph type="sldNum" sz="quarter" idx="13"/>
          </p:nvPr>
        </p:nvSpPr>
        <p:spPr/>
        <p:txBody>
          <a:bodyPr/>
          <a:lstStyle>
            <a:lvl1pPr>
              <a:defRPr>
                <a:solidFill>
                  <a:srgbClr val="007DC5"/>
                </a:solidFill>
              </a:defRPr>
            </a:lvl1pPr>
          </a:lstStyle>
          <a:p>
            <a:r>
              <a:rPr lang="en-AU" b="1" dirty="0">
                <a:latin typeface="Arial Bold" charset="0"/>
              </a:rPr>
              <a:t>Slide </a:t>
            </a:r>
            <a:fld id="{89BDF69A-9160-471D-91FF-1FD792BB5D1F}" type="slidenum">
              <a:rPr lang="en-AU" b="1" smtClean="0">
                <a:latin typeface="Arial Bold" charset="0"/>
              </a:rPr>
              <a:pPr/>
              <a:t>‹#›</a:t>
            </a:fld>
            <a:endParaRPr lang="en-AU" b="1" dirty="0">
              <a:latin typeface="Arial Bold" charset="0"/>
            </a:endParaRPr>
          </a:p>
        </p:txBody>
      </p:sp>
      <p:sp>
        <p:nvSpPr>
          <p:cNvPr id="8" name="Picture Placeholder 7"/>
          <p:cNvSpPr>
            <a:spLocks noGrp="1"/>
          </p:cNvSpPr>
          <p:nvPr>
            <p:ph type="pic" sz="quarter" idx="14"/>
          </p:nvPr>
        </p:nvSpPr>
        <p:spPr>
          <a:xfrm>
            <a:off x="6135605" y="1368003"/>
            <a:ext cx="5344392" cy="2646905"/>
          </a:xfrm>
        </p:spPr>
        <p:txBody>
          <a:bodyPr/>
          <a:lstStyle>
            <a:lvl1pPr>
              <a:defRPr sz="1800"/>
            </a:lvl1pPr>
          </a:lstStyle>
          <a:p>
            <a:r>
              <a:rPr lang="en-US"/>
              <a:t>Click icon to add picture</a:t>
            </a:r>
            <a:endParaRPr lang="en-AU" dirty="0"/>
          </a:p>
        </p:txBody>
      </p:sp>
      <p:sp>
        <p:nvSpPr>
          <p:cNvPr id="13" name="Text Placeholder 12"/>
          <p:cNvSpPr>
            <a:spLocks noGrp="1"/>
          </p:cNvSpPr>
          <p:nvPr>
            <p:ph type="body" sz="quarter" idx="15" hasCustomPrompt="1"/>
          </p:nvPr>
        </p:nvSpPr>
        <p:spPr>
          <a:xfrm>
            <a:off x="6135605" y="4097824"/>
            <a:ext cx="5344392" cy="792162"/>
          </a:xfrm>
        </p:spPr>
        <p:txBody>
          <a:bodyPr/>
          <a:lstStyle>
            <a:lvl1pPr>
              <a:defRPr sz="1050" b="0" i="0" spc="-20" baseline="0">
                <a:solidFill>
                  <a:schemeClr val="bg2"/>
                </a:solidFill>
                <a:latin typeface="Arial" charset="0"/>
                <a:ea typeface="Arial" charset="0"/>
                <a:cs typeface="Arial" charset="0"/>
              </a:defRPr>
            </a:lvl1pPr>
            <a:lvl2pPr>
              <a:defRPr sz="1400"/>
            </a:lvl2pPr>
            <a:lvl3pPr>
              <a:defRPr sz="1400"/>
            </a:lvl3pPr>
            <a:lvl4pPr>
              <a:defRPr sz="1400"/>
            </a:lvl4pPr>
            <a:lvl5pPr>
              <a:defRPr sz="1400"/>
            </a:lvl5pPr>
          </a:lstStyle>
          <a:p>
            <a:pPr lvl="0"/>
            <a:r>
              <a:rPr lang="en-US" dirty="0"/>
              <a:t>Image caption</a:t>
            </a:r>
          </a:p>
        </p:txBody>
      </p:sp>
      <p:sp>
        <p:nvSpPr>
          <p:cNvPr id="7" name="Text Placeholder 6"/>
          <p:cNvSpPr>
            <a:spLocks noGrp="1"/>
          </p:cNvSpPr>
          <p:nvPr>
            <p:ph type="body" sz="quarter" idx="16"/>
          </p:nvPr>
        </p:nvSpPr>
        <p:spPr>
          <a:xfrm>
            <a:off x="551999" y="1368000"/>
            <a:ext cx="5140800" cy="430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userDrawn="1"/>
        </p:nvCxnSpPr>
        <p:spPr>
          <a:xfrm>
            <a:off x="672000" y="5940000"/>
            <a:ext cx="10896000" cy="0"/>
          </a:xfrm>
          <a:prstGeom prst="line">
            <a:avLst/>
          </a:prstGeom>
          <a:ln w="38100">
            <a:solidFill>
              <a:srgbClr val="007DC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6407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2000" y="205200"/>
            <a:ext cx="10972800" cy="683800"/>
          </a:xfrm>
        </p:spPr>
        <p:txBody>
          <a:bodyPr anchor="b" anchorCtr="0"/>
          <a:lstStyle>
            <a:lvl1pPr algn="l">
              <a:defRPr sz="2800" baseline="0">
                <a:solidFill>
                  <a:schemeClr val="tx2"/>
                </a:solidFill>
              </a:defRPr>
            </a:lvl1pPr>
          </a:lstStyle>
          <a:p>
            <a:r>
              <a:rPr lang="en-US" dirty="0"/>
              <a:t>Slide header</a:t>
            </a:r>
            <a:endParaRPr lang="en-AU" dirty="0"/>
          </a:p>
        </p:txBody>
      </p:sp>
      <p:sp>
        <p:nvSpPr>
          <p:cNvPr id="5" name="Footer Placeholder 4"/>
          <p:cNvSpPr>
            <a:spLocks noGrp="1"/>
          </p:cNvSpPr>
          <p:nvPr>
            <p:ph type="ftr" sz="quarter" idx="12"/>
          </p:nvPr>
        </p:nvSpPr>
        <p:spPr/>
        <p:txBody>
          <a:bodyPr/>
          <a:lstStyle>
            <a:lvl1pPr>
              <a:defRPr>
                <a:solidFill>
                  <a:srgbClr val="839097"/>
                </a:solidFill>
              </a:defRPr>
            </a:lvl1pPr>
          </a:lstStyle>
          <a:p>
            <a:r>
              <a:rPr lang="en-AU" dirty="0"/>
              <a:t>Presentation Title: Click on "Insert" &gt; "Header &amp; Footer" to change footer</a:t>
            </a:r>
          </a:p>
        </p:txBody>
      </p:sp>
      <p:sp>
        <p:nvSpPr>
          <p:cNvPr id="6" name="Slide Number Placeholder 5"/>
          <p:cNvSpPr>
            <a:spLocks noGrp="1"/>
          </p:cNvSpPr>
          <p:nvPr>
            <p:ph type="sldNum" sz="quarter" idx="13"/>
          </p:nvPr>
        </p:nvSpPr>
        <p:spPr/>
        <p:txBody>
          <a:bodyPr/>
          <a:lstStyle>
            <a:lvl1pPr>
              <a:defRPr>
                <a:solidFill>
                  <a:srgbClr val="007DC5"/>
                </a:solidFill>
              </a:defRPr>
            </a:lvl1pPr>
          </a:lstStyle>
          <a:p>
            <a:r>
              <a:rPr lang="en-AU" b="1" dirty="0">
                <a:latin typeface="Arial Bold" charset="0"/>
              </a:rPr>
              <a:t>Slide </a:t>
            </a:r>
            <a:fld id="{89BDF69A-9160-471D-91FF-1FD792BB5D1F}" type="slidenum">
              <a:rPr lang="en-AU" b="1" smtClean="0">
                <a:latin typeface="Arial Bold" charset="0"/>
              </a:rPr>
              <a:pPr/>
              <a:t>‹#›</a:t>
            </a:fld>
            <a:endParaRPr lang="en-AU" b="1" dirty="0">
              <a:latin typeface="Arial Bold" charset="0"/>
            </a:endParaRPr>
          </a:p>
        </p:txBody>
      </p:sp>
      <p:sp>
        <p:nvSpPr>
          <p:cNvPr id="7" name="Content Placeholder 6"/>
          <p:cNvSpPr>
            <a:spLocks noGrp="1"/>
          </p:cNvSpPr>
          <p:nvPr>
            <p:ph sz="quarter" idx="14"/>
          </p:nvPr>
        </p:nvSpPr>
        <p:spPr>
          <a:xfrm>
            <a:off x="552000" y="1368000"/>
            <a:ext cx="5140800" cy="430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a:off x="672000" y="5940000"/>
            <a:ext cx="10896000" cy="0"/>
          </a:xfrm>
          <a:prstGeom prst="line">
            <a:avLst/>
          </a:prstGeom>
          <a:ln w="38100">
            <a:solidFill>
              <a:srgbClr val="007DC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157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7">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2000" y="205200"/>
            <a:ext cx="10972800" cy="683800"/>
          </a:xfrm>
        </p:spPr>
        <p:txBody>
          <a:bodyPr anchor="b" anchorCtr="0"/>
          <a:lstStyle>
            <a:lvl1pPr algn="l">
              <a:defRPr sz="2800" baseline="0">
                <a:solidFill>
                  <a:schemeClr val="tx2"/>
                </a:solidFill>
              </a:defRPr>
            </a:lvl1pPr>
          </a:lstStyle>
          <a:p>
            <a:r>
              <a:rPr lang="en-US" dirty="0"/>
              <a:t>Slide header</a:t>
            </a:r>
            <a:endParaRPr lang="en-AU" dirty="0"/>
          </a:p>
        </p:txBody>
      </p:sp>
      <p:sp>
        <p:nvSpPr>
          <p:cNvPr id="5" name="Footer Placeholder 4"/>
          <p:cNvSpPr>
            <a:spLocks noGrp="1"/>
          </p:cNvSpPr>
          <p:nvPr>
            <p:ph type="ftr" sz="quarter" idx="12"/>
          </p:nvPr>
        </p:nvSpPr>
        <p:spPr/>
        <p:txBody>
          <a:bodyPr/>
          <a:lstStyle>
            <a:lvl1pPr>
              <a:defRPr>
                <a:solidFill>
                  <a:srgbClr val="839097"/>
                </a:solidFill>
              </a:defRPr>
            </a:lvl1pPr>
          </a:lstStyle>
          <a:p>
            <a:r>
              <a:rPr lang="en-AU" dirty="0"/>
              <a:t>Presentation Title: Click on "Insert" &gt; "Header &amp; Footer" to change footer</a:t>
            </a:r>
          </a:p>
        </p:txBody>
      </p:sp>
      <p:sp>
        <p:nvSpPr>
          <p:cNvPr id="6" name="Slide Number Placeholder 5"/>
          <p:cNvSpPr>
            <a:spLocks noGrp="1"/>
          </p:cNvSpPr>
          <p:nvPr>
            <p:ph type="sldNum" sz="quarter" idx="13"/>
          </p:nvPr>
        </p:nvSpPr>
        <p:spPr/>
        <p:txBody>
          <a:bodyPr/>
          <a:lstStyle>
            <a:lvl1pPr>
              <a:defRPr>
                <a:solidFill>
                  <a:srgbClr val="007DC5"/>
                </a:solidFill>
              </a:defRPr>
            </a:lvl1pPr>
          </a:lstStyle>
          <a:p>
            <a:r>
              <a:rPr lang="en-AU" b="1" dirty="0">
                <a:latin typeface="Arial Bold" charset="0"/>
              </a:rPr>
              <a:t>Slide </a:t>
            </a:r>
            <a:fld id="{89BDF69A-9160-471D-91FF-1FD792BB5D1F}" type="slidenum">
              <a:rPr lang="en-AU" b="1" smtClean="0">
                <a:latin typeface="Arial Bold" charset="0"/>
              </a:rPr>
              <a:pPr/>
              <a:t>‹#›</a:t>
            </a:fld>
            <a:endParaRPr lang="en-AU" b="1" dirty="0">
              <a:latin typeface="Arial Bold" charset="0"/>
            </a:endParaRPr>
          </a:p>
        </p:txBody>
      </p:sp>
      <p:sp>
        <p:nvSpPr>
          <p:cNvPr id="9" name="Text Placeholder 8"/>
          <p:cNvSpPr>
            <a:spLocks noGrp="1"/>
          </p:cNvSpPr>
          <p:nvPr>
            <p:ph type="body" sz="quarter" idx="14"/>
          </p:nvPr>
        </p:nvSpPr>
        <p:spPr>
          <a:xfrm>
            <a:off x="6384000" y="1368000"/>
            <a:ext cx="5140800" cy="430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userDrawn="1"/>
        </p:nvCxnSpPr>
        <p:spPr>
          <a:xfrm>
            <a:off x="672000" y="5940000"/>
            <a:ext cx="10896000" cy="0"/>
          </a:xfrm>
          <a:prstGeom prst="line">
            <a:avLst/>
          </a:prstGeom>
          <a:ln w="38100">
            <a:solidFill>
              <a:srgbClr val="007DC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69463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yout 8">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2000" y="205200"/>
            <a:ext cx="10972800" cy="683800"/>
          </a:xfrm>
        </p:spPr>
        <p:txBody>
          <a:bodyPr anchor="b" anchorCtr="0"/>
          <a:lstStyle>
            <a:lvl1pPr algn="l">
              <a:defRPr sz="2800" baseline="0">
                <a:solidFill>
                  <a:schemeClr val="tx2"/>
                </a:solidFill>
              </a:defRPr>
            </a:lvl1pPr>
          </a:lstStyle>
          <a:p>
            <a:r>
              <a:rPr lang="en-US" dirty="0"/>
              <a:t>Slide header</a:t>
            </a:r>
            <a:endParaRPr lang="en-AU" dirty="0"/>
          </a:p>
        </p:txBody>
      </p:sp>
      <p:sp>
        <p:nvSpPr>
          <p:cNvPr id="5" name="Footer Placeholder 4"/>
          <p:cNvSpPr>
            <a:spLocks noGrp="1"/>
          </p:cNvSpPr>
          <p:nvPr>
            <p:ph type="ftr" sz="quarter" idx="12"/>
          </p:nvPr>
        </p:nvSpPr>
        <p:spPr/>
        <p:txBody>
          <a:bodyPr/>
          <a:lstStyle>
            <a:lvl1pPr>
              <a:defRPr>
                <a:solidFill>
                  <a:srgbClr val="839097"/>
                </a:solidFill>
              </a:defRPr>
            </a:lvl1pPr>
          </a:lstStyle>
          <a:p>
            <a:r>
              <a:rPr lang="en-AU" dirty="0"/>
              <a:t>Presentation Title: Click on "Insert" &gt; "Header &amp; Footer" to change footer</a:t>
            </a:r>
          </a:p>
        </p:txBody>
      </p:sp>
      <p:sp>
        <p:nvSpPr>
          <p:cNvPr id="6" name="Slide Number Placeholder 5"/>
          <p:cNvSpPr>
            <a:spLocks noGrp="1"/>
          </p:cNvSpPr>
          <p:nvPr>
            <p:ph type="sldNum" sz="quarter" idx="13"/>
          </p:nvPr>
        </p:nvSpPr>
        <p:spPr/>
        <p:txBody>
          <a:bodyPr/>
          <a:lstStyle>
            <a:lvl1pPr>
              <a:defRPr>
                <a:solidFill>
                  <a:srgbClr val="007DC5"/>
                </a:solidFill>
              </a:defRPr>
            </a:lvl1pPr>
          </a:lstStyle>
          <a:p>
            <a:r>
              <a:rPr lang="en-AU" b="1" dirty="0">
                <a:latin typeface="Arial Bold" charset="0"/>
              </a:rPr>
              <a:t>Slide </a:t>
            </a:r>
            <a:fld id="{89BDF69A-9160-471D-91FF-1FD792BB5D1F}" type="slidenum">
              <a:rPr lang="en-AU" b="1" smtClean="0">
                <a:latin typeface="Arial Bold" charset="0"/>
              </a:rPr>
              <a:pPr/>
              <a:t>‹#›</a:t>
            </a:fld>
            <a:endParaRPr lang="en-AU" b="1" dirty="0">
              <a:latin typeface="Arial Bold" charset="0"/>
            </a:endParaRPr>
          </a:p>
        </p:txBody>
      </p:sp>
      <p:sp>
        <p:nvSpPr>
          <p:cNvPr id="14" name="Picture Placeholder 7"/>
          <p:cNvSpPr>
            <a:spLocks noGrp="1"/>
          </p:cNvSpPr>
          <p:nvPr>
            <p:ph type="pic" sz="quarter" idx="14"/>
          </p:nvPr>
        </p:nvSpPr>
        <p:spPr>
          <a:xfrm>
            <a:off x="6180408" y="1368003"/>
            <a:ext cx="5344392" cy="2934937"/>
          </a:xfrm>
        </p:spPr>
        <p:txBody>
          <a:bodyPr/>
          <a:lstStyle>
            <a:lvl1pPr>
              <a:defRPr lang="en-AU" sz="1400" b="1" kern="1200">
                <a:solidFill>
                  <a:schemeClr val="tx1"/>
                </a:solidFill>
                <a:latin typeface="Arial" panose="020B0604020202020204" pitchFamily="34" charset="0"/>
                <a:ea typeface="+mn-ea"/>
                <a:cs typeface="Arial" panose="020B0604020202020204" pitchFamily="34" charset="0"/>
              </a:defRPr>
            </a:lvl1pPr>
          </a:lstStyle>
          <a:p>
            <a:r>
              <a:rPr lang="en-US"/>
              <a:t>Click icon to add picture</a:t>
            </a:r>
            <a:endParaRPr lang="en-AU" dirty="0"/>
          </a:p>
        </p:txBody>
      </p:sp>
      <p:sp>
        <p:nvSpPr>
          <p:cNvPr id="15" name="Text Placeholder 12"/>
          <p:cNvSpPr>
            <a:spLocks noGrp="1"/>
          </p:cNvSpPr>
          <p:nvPr>
            <p:ph type="body" sz="quarter" idx="15" hasCustomPrompt="1"/>
          </p:nvPr>
        </p:nvSpPr>
        <p:spPr>
          <a:xfrm>
            <a:off x="6180408" y="4410000"/>
            <a:ext cx="5344392" cy="792162"/>
          </a:xfrm>
        </p:spPr>
        <p:txBody>
          <a:bodyPr/>
          <a:lstStyle>
            <a:lvl1pPr>
              <a:defRPr sz="1050" b="0" i="0" spc="-20" baseline="0">
                <a:solidFill>
                  <a:schemeClr val="bg2"/>
                </a:solidFill>
                <a:latin typeface="Arial" charset="0"/>
                <a:ea typeface="Arial" charset="0"/>
                <a:cs typeface="Arial" charset="0"/>
              </a:defRPr>
            </a:lvl1pPr>
            <a:lvl2pPr>
              <a:defRPr sz="1400"/>
            </a:lvl2pPr>
            <a:lvl3pPr>
              <a:defRPr sz="1400"/>
            </a:lvl3pPr>
            <a:lvl4pPr>
              <a:defRPr sz="1400"/>
            </a:lvl4pPr>
            <a:lvl5pPr>
              <a:defRPr sz="1400"/>
            </a:lvl5pPr>
          </a:lstStyle>
          <a:p>
            <a:pPr lvl="0"/>
            <a:r>
              <a:rPr lang="en-US" dirty="0"/>
              <a:t>Image caption</a:t>
            </a:r>
          </a:p>
        </p:txBody>
      </p:sp>
      <p:sp>
        <p:nvSpPr>
          <p:cNvPr id="16" name="Picture Placeholder 7"/>
          <p:cNvSpPr>
            <a:spLocks noGrp="1"/>
          </p:cNvSpPr>
          <p:nvPr>
            <p:ph type="pic" sz="quarter" idx="16"/>
          </p:nvPr>
        </p:nvSpPr>
        <p:spPr>
          <a:xfrm>
            <a:off x="552000" y="1368003"/>
            <a:ext cx="5344392" cy="2934937"/>
          </a:xfrm>
        </p:spPr>
        <p:txBody>
          <a:bodyPr/>
          <a:lstStyle>
            <a:lvl1pPr>
              <a:defRPr lang="en-AU" sz="1400" b="1" kern="1200">
                <a:solidFill>
                  <a:schemeClr val="tx1"/>
                </a:solidFill>
                <a:latin typeface="Arial" panose="020B0604020202020204" pitchFamily="34" charset="0"/>
                <a:ea typeface="+mn-ea"/>
                <a:cs typeface="Arial" panose="020B0604020202020204" pitchFamily="34" charset="0"/>
              </a:defRPr>
            </a:lvl1pPr>
          </a:lstStyle>
          <a:p>
            <a:r>
              <a:rPr lang="en-US"/>
              <a:t>Click icon to add picture</a:t>
            </a:r>
            <a:endParaRPr lang="en-AU" dirty="0"/>
          </a:p>
        </p:txBody>
      </p:sp>
      <p:sp>
        <p:nvSpPr>
          <p:cNvPr id="20" name="Text Placeholder 12"/>
          <p:cNvSpPr>
            <a:spLocks noGrp="1"/>
          </p:cNvSpPr>
          <p:nvPr>
            <p:ph type="body" sz="quarter" idx="17" hasCustomPrompt="1"/>
          </p:nvPr>
        </p:nvSpPr>
        <p:spPr>
          <a:xfrm>
            <a:off x="552077" y="4410000"/>
            <a:ext cx="5344315" cy="792162"/>
          </a:xfrm>
        </p:spPr>
        <p:txBody>
          <a:bodyPr/>
          <a:lstStyle>
            <a:lvl1pPr>
              <a:defRPr sz="1050" b="0" i="0" spc="-20" baseline="0">
                <a:solidFill>
                  <a:schemeClr val="bg2"/>
                </a:solidFill>
                <a:latin typeface="Arial" charset="0"/>
                <a:ea typeface="Arial" charset="0"/>
                <a:cs typeface="Arial" charset="0"/>
              </a:defRPr>
            </a:lvl1pPr>
            <a:lvl2pPr>
              <a:defRPr sz="1400"/>
            </a:lvl2pPr>
            <a:lvl3pPr>
              <a:defRPr sz="1400"/>
            </a:lvl3pPr>
            <a:lvl4pPr>
              <a:defRPr sz="1400"/>
            </a:lvl4pPr>
            <a:lvl5pPr>
              <a:defRPr sz="1400"/>
            </a:lvl5pPr>
          </a:lstStyle>
          <a:p>
            <a:pPr lvl="0"/>
            <a:r>
              <a:rPr lang="en-US" dirty="0"/>
              <a:t>Image caption</a:t>
            </a:r>
          </a:p>
        </p:txBody>
      </p:sp>
      <p:cxnSp>
        <p:nvCxnSpPr>
          <p:cNvPr id="9" name="Straight Connector 8"/>
          <p:cNvCxnSpPr/>
          <p:nvPr userDrawn="1"/>
        </p:nvCxnSpPr>
        <p:spPr>
          <a:xfrm>
            <a:off x="672000" y="5940000"/>
            <a:ext cx="10896000" cy="0"/>
          </a:xfrm>
          <a:prstGeom prst="line">
            <a:avLst/>
          </a:prstGeom>
          <a:ln w="38100">
            <a:solidFill>
              <a:srgbClr val="007DC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4162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yout 9">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Table Placeholder 19"/>
          <p:cNvSpPr>
            <a:spLocks noGrp="1"/>
          </p:cNvSpPr>
          <p:nvPr>
            <p:ph type="tbl" sz="quarter" idx="14"/>
          </p:nvPr>
        </p:nvSpPr>
        <p:spPr>
          <a:xfrm>
            <a:off x="552000" y="1382401"/>
            <a:ext cx="10801349" cy="4328661"/>
          </a:xfrm>
        </p:spPr>
        <p:txBody>
          <a:bodyPr/>
          <a:lstStyle>
            <a:lvl1pPr>
              <a:defRPr lang="en-AU" sz="1400" b="1" kern="1200">
                <a:solidFill>
                  <a:schemeClr val="tx1"/>
                </a:solidFill>
                <a:latin typeface="Arial" panose="020B0604020202020204" pitchFamily="34" charset="0"/>
                <a:ea typeface="+mn-ea"/>
                <a:cs typeface="Arial" panose="020B0604020202020204" pitchFamily="34" charset="0"/>
              </a:defRPr>
            </a:lvl1pPr>
          </a:lstStyle>
          <a:p>
            <a:r>
              <a:rPr lang="en-US"/>
              <a:t>Click icon to add table</a:t>
            </a:r>
            <a:endParaRPr lang="en-AU" dirty="0"/>
          </a:p>
        </p:txBody>
      </p:sp>
      <p:sp>
        <p:nvSpPr>
          <p:cNvPr id="2" name="Title 1"/>
          <p:cNvSpPr>
            <a:spLocks noGrp="1"/>
          </p:cNvSpPr>
          <p:nvPr>
            <p:ph type="title" hasCustomPrompt="1"/>
          </p:nvPr>
        </p:nvSpPr>
        <p:spPr>
          <a:xfrm>
            <a:off x="552000" y="205200"/>
            <a:ext cx="10972800" cy="683800"/>
          </a:xfrm>
        </p:spPr>
        <p:txBody>
          <a:bodyPr anchor="b" anchorCtr="0"/>
          <a:lstStyle>
            <a:lvl1pPr algn="l">
              <a:defRPr sz="2800" baseline="0">
                <a:solidFill>
                  <a:schemeClr val="tx2"/>
                </a:solidFill>
              </a:defRPr>
            </a:lvl1pPr>
          </a:lstStyle>
          <a:p>
            <a:r>
              <a:rPr lang="en-AU" dirty="0"/>
              <a:t>Slide header</a:t>
            </a:r>
          </a:p>
        </p:txBody>
      </p:sp>
      <p:sp>
        <p:nvSpPr>
          <p:cNvPr id="5" name="Footer Placeholder 4"/>
          <p:cNvSpPr>
            <a:spLocks noGrp="1"/>
          </p:cNvSpPr>
          <p:nvPr>
            <p:ph type="ftr" sz="quarter" idx="12"/>
          </p:nvPr>
        </p:nvSpPr>
        <p:spPr/>
        <p:txBody>
          <a:bodyPr/>
          <a:lstStyle>
            <a:lvl1pPr>
              <a:defRPr>
                <a:solidFill>
                  <a:srgbClr val="839097"/>
                </a:solidFill>
              </a:defRPr>
            </a:lvl1pPr>
          </a:lstStyle>
          <a:p>
            <a:r>
              <a:rPr lang="en-AU" dirty="0"/>
              <a:t>Presentation Title: Click on "Insert" &gt; "Header &amp; Footer" to change footer</a:t>
            </a:r>
          </a:p>
        </p:txBody>
      </p:sp>
      <p:sp>
        <p:nvSpPr>
          <p:cNvPr id="6" name="Slide Number Placeholder 5"/>
          <p:cNvSpPr>
            <a:spLocks noGrp="1"/>
          </p:cNvSpPr>
          <p:nvPr>
            <p:ph type="sldNum" sz="quarter" idx="13"/>
          </p:nvPr>
        </p:nvSpPr>
        <p:spPr/>
        <p:txBody>
          <a:bodyPr/>
          <a:lstStyle>
            <a:lvl1pPr>
              <a:defRPr>
                <a:solidFill>
                  <a:srgbClr val="007DC5"/>
                </a:solidFill>
              </a:defRPr>
            </a:lvl1pPr>
          </a:lstStyle>
          <a:p>
            <a:r>
              <a:rPr lang="en-AU" b="1" dirty="0">
                <a:latin typeface="Arial Bold" charset="0"/>
              </a:rPr>
              <a:t>Slide </a:t>
            </a:r>
            <a:fld id="{89BDF69A-9160-471D-91FF-1FD792BB5D1F}" type="slidenum">
              <a:rPr lang="en-AU" b="1" smtClean="0">
                <a:latin typeface="Arial Bold" charset="0"/>
              </a:rPr>
              <a:pPr/>
              <a:t>‹#›</a:t>
            </a:fld>
            <a:endParaRPr lang="en-AU" b="1" dirty="0">
              <a:latin typeface="Arial Bold" charset="0"/>
            </a:endParaRPr>
          </a:p>
        </p:txBody>
      </p:sp>
      <p:cxnSp>
        <p:nvCxnSpPr>
          <p:cNvPr id="7" name="Straight Connector 6"/>
          <p:cNvCxnSpPr/>
          <p:nvPr userDrawn="1"/>
        </p:nvCxnSpPr>
        <p:spPr>
          <a:xfrm>
            <a:off x="672000" y="5940000"/>
            <a:ext cx="10896000" cy="0"/>
          </a:xfrm>
          <a:prstGeom prst="line">
            <a:avLst/>
          </a:prstGeom>
          <a:ln w="38100">
            <a:solidFill>
              <a:srgbClr val="007DC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6337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yout 10">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ooter Placeholder 4"/>
          <p:cNvSpPr>
            <a:spLocks noGrp="1"/>
          </p:cNvSpPr>
          <p:nvPr>
            <p:ph type="ftr" sz="quarter" idx="12"/>
          </p:nvPr>
        </p:nvSpPr>
        <p:spPr>
          <a:xfrm>
            <a:off x="552000" y="6210000"/>
            <a:ext cx="4012629" cy="387352"/>
          </a:xfrm>
        </p:spPr>
        <p:txBody>
          <a:bodyPr/>
          <a:lstStyle>
            <a:lvl1pPr>
              <a:defRPr>
                <a:solidFill>
                  <a:srgbClr val="839097"/>
                </a:solidFill>
              </a:defRPr>
            </a:lvl1pPr>
          </a:lstStyle>
          <a:p>
            <a:r>
              <a:rPr lang="en-AU" dirty="0"/>
              <a:t>Presentation Title: Click on "Insert" &gt; "Header &amp; Footer" to change footer</a:t>
            </a:r>
          </a:p>
        </p:txBody>
      </p:sp>
      <p:sp>
        <p:nvSpPr>
          <p:cNvPr id="15" name="Slide Number Placeholder 5"/>
          <p:cNvSpPr>
            <a:spLocks noGrp="1"/>
          </p:cNvSpPr>
          <p:nvPr>
            <p:ph type="sldNum" sz="quarter" idx="13"/>
          </p:nvPr>
        </p:nvSpPr>
        <p:spPr>
          <a:xfrm>
            <a:off x="552000" y="6021291"/>
            <a:ext cx="2844800" cy="265837"/>
          </a:xfrm>
        </p:spPr>
        <p:txBody>
          <a:bodyPr/>
          <a:lstStyle>
            <a:lvl1pPr>
              <a:defRPr>
                <a:solidFill>
                  <a:srgbClr val="007DC5"/>
                </a:solidFill>
              </a:defRPr>
            </a:lvl1pPr>
          </a:lstStyle>
          <a:p>
            <a:r>
              <a:rPr lang="en-AU" b="1" dirty="0">
                <a:latin typeface="Arial Bold" charset="0"/>
              </a:rPr>
              <a:t>Slide </a:t>
            </a:r>
            <a:fld id="{89BDF69A-9160-471D-91FF-1FD792BB5D1F}" type="slidenum">
              <a:rPr lang="en-AU" b="1" smtClean="0">
                <a:latin typeface="Arial Bold" charset="0"/>
              </a:rPr>
              <a:pPr/>
              <a:t>‹#›</a:t>
            </a:fld>
            <a:endParaRPr lang="en-AU" b="1" dirty="0">
              <a:latin typeface="Arial Bold" charset="0"/>
            </a:endParaRPr>
          </a:p>
        </p:txBody>
      </p:sp>
      <p:sp>
        <p:nvSpPr>
          <p:cNvPr id="14" name="Title 1"/>
          <p:cNvSpPr>
            <a:spLocks noGrp="1"/>
          </p:cNvSpPr>
          <p:nvPr>
            <p:ph type="title" hasCustomPrompt="1"/>
          </p:nvPr>
        </p:nvSpPr>
        <p:spPr>
          <a:xfrm>
            <a:off x="552000" y="205200"/>
            <a:ext cx="10972800" cy="683800"/>
          </a:xfrm>
        </p:spPr>
        <p:txBody>
          <a:bodyPr anchor="b" anchorCtr="0"/>
          <a:lstStyle>
            <a:lvl1pPr algn="l">
              <a:defRPr sz="2800" baseline="0">
                <a:solidFill>
                  <a:schemeClr val="tx2"/>
                </a:solidFill>
              </a:defRPr>
            </a:lvl1pPr>
          </a:lstStyle>
          <a:p>
            <a:r>
              <a:rPr lang="en-US" dirty="0"/>
              <a:t>Slide header</a:t>
            </a:r>
            <a:endParaRPr lang="en-AU" dirty="0"/>
          </a:p>
        </p:txBody>
      </p:sp>
      <p:sp>
        <p:nvSpPr>
          <p:cNvPr id="3" name="Content Placeholder 2"/>
          <p:cNvSpPr>
            <a:spLocks noGrp="1"/>
          </p:cNvSpPr>
          <p:nvPr>
            <p:ph sz="quarter" idx="14"/>
          </p:nvPr>
        </p:nvSpPr>
        <p:spPr>
          <a:xfrm>
            <a:off x="552000" y="1368000"/>
            <a:ext cx="10972800" cy="430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p:cNvCxnSpPr/>
          <p:nvPr userDrawn="1"/>
        </p:nvCxnSpPr>
        <p:spPr>
          <a:xfrm>
            <a:off x="672000" y="5940000"/>
            <a:ext cx="10896000" cy="0"/>
          </a:xfrm>
          <a:prstGeom prst="line">
            <a:avLst/>
          </a:prstGeom>
          <a:ln w="38100">
            <a:solidFill>
              <a:srgbClr val="007DC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4209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yout 11">
    <p:spTree>
      <p:nvGrpSpPr>
        <p:cNvPr id="1" name=""/>
        <p:cNvGrpSpPr/>
        <p:nvPr/>
      </p:nvGrpSpPr>
      <p:grpSpPr>
        <a:xfrm>
          <a:off x="0" y="0"/>
          <a:ext cx="0" cy="0"/>
          <a:chOff x="0" y="0"/>
          <a:chExt cx="0" cy="0"/>
        </a:xfrm>
      </p:grpSpPr>
      <p:sp>
        <p:nvSpPr>
          <p:cNvPr id="13" name="Footer Placeholder 4"/>
          <p:cNvSpPr>
            <a:spLocks noGrp="1"/>
          </p:cNvSpPr>
          <p:nvPr>
            <p:ph type="ftr" sz="quarter" idx="12"/>
          </p:nvPr>
        </p:nvSpPr>
        <p:spPr>
          <a:xfrm>
            <a:off x="547200" y="6210000"/>
            <a:ext cx="4012629" cy="387352"/>
          </a:xfrm>
        </p:spPr>
        <p:txBody>
          <a:bodyPr/>
          <a:lstStyle>
            <a:lvl1pPr>
              <a:defRPr>
                <a:solidFill>
                  <a:srgbClr val="839097"/>
                </a:solidFill>
              </a:defRPr>
            </a:lvl1pPr>
          </a:lstStyle>
          <a:p>
            <a:r>
              <a:rPr lang="en-AU" dirty="0"/>
              <a:t>Presentation Title: Click on "Insert" &gt; "Header &amp; Footer" to change footer</a:t>
            </a:r>
          </a:p>
        </p:txBody>
      </p:sp>
      <p:sp>
        <p:nvSpPr>
          <p:cNvPr id="15" name="Slide Number Placeholder 5"/>
          <p:cNvSpPr>
            <a:spLocks noGrp="1"/>
          </p:cNvSpPr>
          <p:nvPr>
            <p:ph type="sldNum" sz="quarter" idx="13"/>
          </p:nvPr>
        </p:nvSpPr>
        <p:spPr>
          <a:xfrm>
            <a:off x="547200" y="6021291"/>
            <a:ext cx="2844800" cy="265837"/>
          </a:xfrm>
        </p:spPr>
        <p:txBody>
          <a:bodyPr/>
          <a:lstStyle>
            <a:lvl1pPr>
              <a:defRPr>
                <a:solidFill>
                  <a:srgbClr val="007DC5"/>
                </a:solidFill>
              </a:defRPr>
            </a:lvl1pPr>
          </a:lstStyle>
          <a:p>
            <a:r>
              <a:rPr lang="en-AU" b="1" dirty="0">
                <a:latin typeface="Arial Bold" charset="0"/>
              </a:rPr>
              <a:t>Slide </a:t>
            </a:r>
            <a:fld id="{89BDF69A-9160-471D-91FF-1FD792BB5D1F}" type="slidenum">
              <a:rPr lang="en-AU" b="1" smtClean="0">
                <a:latin typeface="Arial Bold" charset="0"/>
              </a:rPr>
              <a:pPr/>
              <a:t>‹#›</a:t>
            </a:fld>
            <a:endParaRPr lang="en-AU" b="1" dirty="0">
              <a:latin typeface="Arial Bold" charset="0"/>
            </a:endParaRPr>
          </a:p>
        </p:txBody>
      </p:sp>
      <p:cxnSp>
        <p:nvCxnSpPr>
          <p:cNvPr id="16" name="Straight Connector 15"/>
          <p:cNvCxnSpPr/>
          <p:nvPr userDrawn="1"/>
        </p:nvCxnSpPr>
        <p:spPr>
          <a:xfrm>
            <a:off x="672000" y="5940000"/>
            <a:ext cx="10896000" cy="0"/>
          </a:xfrm>
          <a:prstGeom prst="line">
            <a:avLst/>
          </a:prstGeom>
          <a:ln w="38100">
            <a:solidFill>
              <a:srgbClr val="007DC5"/>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hasCustomPrompt="1"/>
          </p:nvPr>
        </p:nvSpPr>
        <p:spPr>
          <a:xfrm>
            <a:off x="552000" y="205200"/>
            <a:ext cx="10972800" cy="683800"/>
          </a:xfrm>
        </p:spPr>
        <p:txBody>
          <a:bodyPr anchor="b" anchorCtr="0"/>
          <a:lstStyle>
            <a:lvl1pPr algn="l">
              <a:defRPr sz="2800" baseline="0">
                <a:solidFill>
                  <a:schemeClr val="tx2"/>
                </a:solidFill>
              </a:defRPr>
            </a:lvl1pPr>
          </a:lstStyle>
          <a:p>
            <a:r>
              <a:rPr lang="en-AU" dirty="0"/>
              <a:t>[no triangles, no background]</a:t>
            </a:r>
          </a:p>
        </p:txBody>
      </p:sp>
      <p:sp>
        <p:nvSpPr>
          <p:cNvPr id="3" name="Content Placeholder 2"/>
          <p:cNvSpPr>
            <a:spLocks noGrp="1"/>
          </p:cNvSpPr>
          <p:nvPr>
            <p:ph sz="quarter" idx="14"/>
          </p:nvPr>
        </p:nvSpPr>
        <p:spPr>
          <a:xfrm>
            <a:off x="552000" y="1368000"/>
            <a:ext cx="10972800" cy="430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7792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No background, no footer">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552000" y="205200"/>
            <a:ext cx="10972800" cy="683800"/>
          </a:xfrm>
        </p:spPr>
        <p:txBody>
          <a:bodyPr anchor="b" anchorCtr="0"/>
          <a:lstStyle>
            <a:lvl1pPr algn="l">
              <a:defRPr sz="2800" baseline="0">
                <a:solidFill>
                  <a:schemeClr val="tx2"/>
                </a:solidFill>
              </a:defRPr>
            </a:lvl1pPr>
          </a:lstStyle>
          <a:p>
            <a:r>
              <a:rPr lang="en-US" dirty="0"/>
              <a:t>[no background, no footer]</a:t>
            </a:r>
            <a:endParaRPr lang="en-AU" dirty="0"/>
          </a:p>
        </p:txBody>
      </p:sp>
      <p:sp>
        <p:nvSpPr>
          <p:cNvPr id="3" name="Content Placeholder 2"/>
          <p:cNvSpPr>
            <a:spLocks noGrp="1"/>
          </p:cNvSpPr>
          <p:nvPr>
            <p:ph sz="quarter" idx="10"/>
          </p:nvPr>
        </p:nvSpPr>
        <p:spPr>
          <a:xfrm>
            <a:off x="552000" y="1368000"/>
            <a:ext cx="10972800" cy="430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yout 1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2000" y="205200"/>
            <a:ext cx="10972800" cy="683800"/>
          </a:xfrm>
        </p:spPr>
        <p:txBody>
          <a:bodyPr anchor="b" anchorCtr="0"/>
          <a:lstStyle>
            <a:lvl1pPr algn="l">
              <a:defRPr sz="2800" baseline="0">
                <a:solidFill>
                  <a:schemeClr val="tx2"/>
                </a:solidFill>
              </a:defRPr>
            </a:lvl1pPr>
          </a:lstStyle>
          <a:p>
            <a:r>
              <a:rPr lang="en-US" dirty="0"/>
              <a:t>Slide header</a:t>
            </a:r>
            <a:endParaRPr lang="en-AU" dirty="0"/>
          </a:p>
        </p:txBody>
      </p:sp>
      <p:sp>
        <p:nvSpPr>
          <p:cNvPr id="5" name="Footer Placeholder 4"/>
          <p:cNvSpPr>
            <a:spLocks noGrp="1"/>
          </p:cNvSpPr>
          <p:nvPr>
            <p:ph type="ftr" sz="quarter" idx="12"/>
          </p:nvPr>
        </p:nvSpPr>
        <p:spPr/>
        <p:txBody>
          <a:bodyPr/>
          <a:lstStyle>
            <a:lvl1pPr>
              <a:defRPr>
                <a:solidFill>
                  <a:srgbClr val="839097"/>
                </a:solidFill>
              </a:defRPr>
            </a:lvl1pPr>
          </a:lstStyle>
          <a:p>
            <a:r>
              <a:rPr lang="en-AU" dirty="0"/>
              <a:t>Presentation Title: Click on "Insert" &gt; "Header &amp; Footer" to change footer</a:t>
            </a:r>
          </a:p>
        </p:txBody>
      </p:sp>
      <p:sp>
        <p:nvSpPr>
          <p:cNvPr id="6" name="Slide Number Placeholder 5"/>
          <p:cNvSpPr>
            <a:spLocks noGrp="1"/>
          </p:cNvSpPr>
          <p:nvPr>
            <p:ph type="sldNum" sz="quarter" idx="13"/>
          </p:nvPr>
        </p:nvSpPr>
        <p:spPr/>
        <p:txBody>
          <a:bodyPr/>
          <a:lstStyle>
            <a:lvl1pPr>
              <a:defRPr>
                <a:solidFill>
                  <a:srgbClr val="007DC5"/>
                </a:solidFill>
              </a:defRPr>
            </a:lvl1pPr>
          </a:lstStyle>
          <a:p>
            <a:r>
              <a:rPr lang="en-AU" b="1" dirty="0">
                <a:latin typeface="Arial Bold" charset="0"/>
              </a:rPr>
              <a:t>Slide </a:t>
            </a:r>
            <a:fld id="{89BDF69A-9160-471D-91FF-1FD792BB5D1F}" type="slidenum">
              <a:rPr lang="en-AU" b="1" smtClean="0">
                <a:latin typeface="Arial Bold" charset="0"/>
              </a:rPr>
              <a:pPr/>
              <a:t>‹#›</a:t>
            </a:fld>
            <a:endParaRPr lang="en-AU" b="1" dirty="0">
              <a:latin typeface="Arial Bold" charset="0"/>
            </a:endParaRPr>
          </a:p>
        </p:txBody>
      </p:sp>
      <p:sp>
        <p:nvSpPr>
          <p:cNvPr id="8" name="Picture Placeholder 7"/>
          <p:cNvSpPr>
            <a:spLocks noGrp="1"/>
          </p:cNvSpPr>
          <p:nvPr>
            <p:ph type="pic" sz="quarter" idx="14"/>
          </p:nvPr>
        </p:nvSpPr>
        <p:spPr>
          <a:xfrm>
            <a:off x="7171404" y="1368003"/>
            <a:ext cx="4353397" cy="1917701"/>
          </a:xfrm>
        </p:spPr>
        <p:txBody>
          <a:bodyPr/>
          <a:lstStyle>
            <a:lvl1pPr>
              <a:defRPr lang="en-AU" sz="1400" b="1" kern="1200" dirty="0">
                <a:solidFill>
                  <a:schemeClr val="tx1"/>
                </a:solidFill>
                <a:latin typeface="Arial" panose="020B0604020202020204" pitchFamily="34" charset="0"/>
                <a:ea typeface="+mn-ea"/>
                <a:cs typeface="Arial" panose="020B0604020202020204" pitchFamily="34" charset="0"/>
              </a:defRPr>
            </a:lvl1pPr>
          </a:lstStyle>
          <a:p>
            <a:r>
              <a:rPr lang="en-US"/>
              <a:t>Click icon to add picture</a:t>
            </a:r>
            <a:endParaRPr lang="en-AU" dirty="0"/>
          </a:p>
        </p:txBody>
      </p:sp>
      <p:sp>
        <p:nvSpPr>
          <p:cNvPr id="21" name="Text Placeholder 3"/>
          <p:cNvSpPr>
            <a:spLocks noGrp="1"/>
          </p:cNvSpPr>
          <p:nvPr>
            <p:ph type="body" sz="quarter" idx="15" hasCustomPrompt="1"/>
          </p:nvPr>
        </p:nvSpPr>
        <p:spPr>
          <a:xfrm>
            <a:off x="7171404" y="4437112"/>
            <a:ext cx="4353397" cy="1232888"/>
          </a:xfrm>
        </p:spPr>
        <p:txBody>
          <a:bodyPr/>
          <a:lstStyle>
            <a:lvl1pPr marL="0" indent="0" algn="l">
              <a:lnSpc>
                <a:spcPct val="120000"/>
              </a:lnSpc>
              <a:spcBef>
                <a:spcPts val="1500"/>
              </a:spcBef>
              <a:spcAft>
                <a:spcPts val="0"/>
              </a:spcAft>
              <a:buSzPct val="80000"/>
              <a:buFont typeface="Arial" panose="020B0604020202020204" pitchFamily="34" charset="0"/>
              <a:buNone/>
              <a:defRPr lang="en-US" sz="1300" b="1" i="0" kern="1200" spc="-20" baseline="0" noProof="0" dirty="0" smtClean="0">
                <a:solidFill>
                  <a:srgbClr val="007DC5"/>
                </a:solidFill>
                <a:latin typeface="Arial Bold" charset="0"/>
                <a:ea typeface="Arial Bold" charset="0"/>
                <a:cs typeface="Arial Bold" charset="0"/>
              </a:defRPr>
            </a:lvl1pPr>
            <a:lvl2pPr marL="0" indent="0" algn="l">
              <a:lnSpc>
                <a:spcPct val="125000"/>
              </a:lnSpc>
              <a:spcBef>
                <a:spcPts val="300"/>
              </a:spcBef>
              <a:spcAft>
                <a:spcPts val="300"/>
              </a:spcAft>
              <a:buNone/>
              <a:defRPr sz="1000" b="0" i="0" spc="-10" baseline="0">
                <a:solidFill>
                  <a:srgbClr val="839097"/>
                </a:solidFill>
                <a:latin typeface="Arial" charset="0"/>
                <a:ea typeface="Arial" charset="0"/>
                <a:cs typeface="Arial" charset="0"/>
              </a:defRPr>
            </a:lvl2pPr>
            <a:lvl3pPr marL="144000" indent="-144000" algn="l">
              <a:lnSpc>
                <a:spcPct val="135000"/>
              </a:lnSpc>
              <a:spcBef>
                <a:spcPts val="300"/>
              </a:spcBef>
              <a:spcAft>
                <a:spcPts val="0"/>
              </a:spcAft>
              <a:buFont typeface="Arial" panose="020B0604020202020204" pitchFamily="34" charset="0"/>
              <a:buChar char="•"/>
              <a:defRPr sz="1000" b="0" i="0" spc="-10" baseline="0">
                <a:solidFill>
                  <a:srgbClr val="839097"/>
                </a:solidFill>
                <a:latin typeface="Arial" charset="0"/>
                <a:ea typeface="Arial" charset="0"/>
                <a:cs typeface="Arial" charset="0"/>
              </a:defRPr>
            </a:lvl3pPr>
            <a:lvl4pPr algn="ctr">
              <a:defRPr sz="1700">
                <a:latin typeface="Open Sans Semibold" panose="020B0706030804020204" pitchFamily="34" charset="0"/>
                <a:ea typeface="Open Sans Semibold" panose="020B0706030804020204" pitchFamily="34" charset="0"/>
                <a:cs typeface="Open Sans Semibold" panose="020B0706030804020204" pitchFamily="34" charset="0"/>
              </a:defRPr>
            </a:lvl4pPr>
            <a:lvl5pPr algn="ctr">
              <a:defRPr sz="1700">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AU" dirty="0"/>
              <a:t>Heading</a:t>
            </a:r>
            <a:endParaRPr lang="en-US" dirty="0"/>
          </a:p>
          <a:p>
            <a:pPr lvl="1"/>
            <a:r>
              <a:rPr lang="en-US" dirty="0"/>
              <a:t>Body Text</a:t>
            </a:r>
          </a:p>
          <a:p>
            <a:pPr lvl="2"/>
            <a:r>
              <a:rPr lang="en-AU" b="0" dirty="0">
                <a:latin typeface="Open Sans" panose="020B0606030504020204" pitchFamily="34" charset="0"/>
                <a:ea typeface="Open Sans" panose="020B0606030504020204" pitchFamily="34" charset="0"/>
                <a:cs typeface="Open Sans" panose="020B0606030504020204" pitchFamily="34" charset="0"/>
              </a:rPr>
              <a:t>Bullets</a:t>
            </a:r>
            <a:endParaRPr lang="en-US" dirty="0"/>
          </a:p>
        </p:txBody>
      </p:sp>
      <p:sp>
        <p:nvSpPr>
          <p:cNvPr id="22" name="Text Placeholder 21"/>
          <p:cNvSpPr>
            <a:spLocks noGrp="1"/>
          </p:cNvSpPr>
          <p:nvPr>
            <p:ph type="body" sz="quarter" idx="16" hasCustomPrompt="1"/>
          </p:nvPr>
        </p:nvSpPr>
        <p:spPr>
          <a:xfrm>
            <a:off x="7171404" y="3353662"/>
            <a:ext cx="4353397" cy="981104"/>
          </a:xfrm>
        </p:spPr>
        <p:txBody>
          <a:bodyPr/>
          <a:lstStyle>
            <a:lvl1pPr>
              <a:lnSpc>
                <a:spcPct val="105000"/>
              </a:lnSpc>
              <a:spcBef>
                <a:spcPts val="0"/>
              </a:spcBef>
              <a:defRPr sz="1300" b="0" i="0" spc="-20" baseline="0">
                <a:solidFill>
                  <a:srgbClr val="007DC5"/>
                </a:solidFill>
                <a:latin typeface="Arial" charset="0"/>
              </a:defRPr>
            </a:lvl1pPr>
          </a:lstStyle>
          <a:p>
            <a:pPr lvl="0"/>
            <a:r>
              <a:rPr lang="en-US" dirty="0"/>
              <a:t>Highlight text</a:t>
            </a:r>
          </a:p>
        </p:txBody>
      </p:sp>
      <p:sp>
        <p:nvSpPr>
          <p:cNvPr id="7" name="Text Placeholder 6"/>
          <p:cNvSpPr>
            <a:spLocks noGrp="1"/>
          </p:cNvSpPr>
          <p:nvPr>
            <p:ph type="body" sz="quarter" idx="17"/>
          </p:nvPr>
        </p:nvSpPr>
        <p:spPr>
          <a:xfrm>
            <a:off x="552000" y="1368000"/>
            <a:ext cx="6239933" cy="430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p:cNvCxnSpPr/>
          <p:nvPr userDrawn="1"/>
        </p:nvCxnSpPr>
        <p:spPr>
          <a:xfrm>
            <a:off x="672000" y="5940000"/>
            <a:ext cx="10896000" cy="0"/>
          </a:xfrm>
          <a:prstGeom prst="line">
            <a:avLst/>
          </a:prstGeom>
          <a:ln w="38100">
            <a:solidFill>
              <a:srgbClr val="007DC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0548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with Picture">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0" y="-6350"/>
            <a:ext cx="12192000" cy="5307013"/>
          </a:xfrm>
        </p:spPr>
        <p:txBody>
          <a:bodyPr/>
          <a:lstStyle/>
          <a:p>
            <a:r>
              <a:rPr lang="en-US"/>
              <a:t>Click icon to add picture</a:t>
            </a:r>
            <a:endParaRPr lang="en-US" dirty="0"/>
          </a:p>
        </p:txBody>
      </p:sp>
      <p:sp>
        <p:nvSpPr>
          <p:cNvPr id="5" name="Rectangle 4"/>
          <p:cNvSpPr/>
          <p:nvPr userDrawn="1"/>
        </p:nvSpPr>
        <p:spPr>
          <a:xfrm>
            <a:off x="0" y="5301208"/>
            <a:ext cx="12192000" cy="1556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3942617" y="1844827"/>
            <a:ext cx="7278403" cy="1594463"/>
          </a:xfrm>
        </p:spPr>
        <p:txBody>
          <a:bodyPr anchor="b" anchorCtr="0">
            <a:normAutofit/>
          </a:bodyPr>
          <a:lstStyle>
            <a:lvl1pPr algn="l">
              <a:lnSpc>
                <a:spcPts val="3142"/>
              </a:lnSpc>
              <a:defRPr sz="3500" b="1" i="0" spc="-36" baseline="0">
                <a:solidFill>
                  <a:srgbClr val="FFFFFF"/>
                </a:solidFill>
                <a:latin typeface="Arial Bold" charset="0"/>
              </a:defRPr>
            </a:lvl1pPr>
          </a:lstStyle>
          <a:p>
            <a:r>
              <a:rPr lang="en-AU" dirty="0"/>
              <a:t>Title goes here</a:t>
            </a:r>
          </a:p>
        </p:txBody>
      </p:sp>
      <p:sp>
        <p:nvSpPr>
          <p:cNvPr id="3" name="Subtitle 2"/>
          <p:cNvSpPr>
            <a:spLocks noGrp="1"/>
          </p:cNvSpPr>
          <p:nvPr>
            <p:ph type="subTitle" idx="1" hasCustomPrompt="1"/>
          </p:nvPr>
        </p:nvSpPr>
        <p:spPr>
          <a:xfrm>
            <a:off x="3942617" y="3573016"/>
            <a:ext cx="7278403" cy="314314"/>
          </a:xfrm>
        </p:spPr>
        <p:txBody>
          <a:bodyPr>
            <a:normAutofit/>
          </a:bodyPr>
          <a:lstStyle>
            <a:lvl1pPr marL="0" indent="0" algn="l">
              <a:spcBef>
                <a:spcPts val="0"/>
              </a:spcBef>
              <a:buNone/>
              <a:defRPr sz="1700" b="0" baseline="0">
                <a:solidFill>
                  <a:srgbClr val="FFFFFF"/>
                </a:solidFill>
                <a:latin typeface="Arial" charset="0"/>
                <a:ea typeface="Arial" charset="0"/>
                <a:cs typeface="Arial" charset="0"/>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en-US" dirty="0"/>
              <a:t>Author or other qualifier</a:t>
            </a:r>
            <a:endParaRPr lang="en-AU" dirty="0"/>
          </a:p>
        </p:txBody>
      </p:sp>
      <p:sp>
        <p:nvSpPr>
          <p:cNvPr id="8" name="Text Placeholder 7"/>
          <p:cNvSpPr>
            <a:spLocks noGrp="1"/>
          </p:cNvSpPr>
          <p:nvPr>
            <p:ph type="body" sz="quarter" idx="10" hasCustomPrompt="1"/>
          </p:nvPr>
        </p:nvSpPr>
        <p:spPr>
          <a:xfrm>
            <a:off x="3942617" y="3870003"/>
            <a:ext cx="7278403" cy="309155"/>
          </a:xfrm>
        </p:spPr>
        <p:txBody>
          <a:bodyPr>
            <a:noAutofit/>
          </a:bodyPr>
          <a:lstStyle>
            <a:lvl1pPr marL="0" indent="0">
              <a:spcBef>
                <a:spcPts val="0"/>
              </a:spcBef>
              <a:buNone/>
              <a:defRPr sz="1700" b="0">
                <a:solidFill>
                  <a:srgbClr val="FFFFFF"/>
                </a:solidFill>
                <a:latin typeface="Arial" charset="0"/>
                <a:ea typeface="Arial" charset="0"/>
                <a:cs typeface="Arial" charset="0"/>
              </a:defRPr>
            </a:lvl1pPr>
            <a:lvl2pPr>
              <a:defRPr sz="1700">
                <a:solidFill>
                  <a:srgbClr val="FFFFFF"/>
                </a:solidFill>
                <a:latin typeface="Raleway" panose="020B0003030101060003" pitchFamily="34" charset="0"/>
              </a:defRPr>
            </a:lvl2pPr>
            <a:lvl3pPr>
              <a:defRPr sz="1700">
                <a:solidFill>
                  <a:srgbClr val="FFFFFF"/>
                </a:solidFill>
                <a:latin typeface="Raleway" panose="020B0003030101060003" pitchFamily="34" charset="0"/>
              </a:defRPr>
            </a:lvl3pPr>
            <a:lvl4pPr>
              <a:defRPr sz="1700">
                <a:solidFill>
                  <a:srgbClr val="FFFFFF"/>
                </a:solidFill>
                <a:latin typeface="Raleway" panose="020B0003030101060003" pitchFamily="34" charset="0"/>
              </a:defRPr>
            </a:lvl4pPr>
            <a:lvl5pPr>
              <a:defRPr sz="1700">
                <a:solidFill>
                  <a:srgbClr val="FFFFFF"/>
                </a:solidFill>
                <a:latin typeface="Raleway" panose="020B0003030101060003" pitchFamily="34" charset="0"/>
              </a:defRPr>
            </a:lvl5pPr>
          </a:lstStyle>
          <a:p>
            <a:pPr lvl="0"/>
            <a:r>
              <a:rPr lang="en-US" dirty="0"/>
              <a:t>12.04.2016</a:t>
            </a:r>
          </a:p>
        </p:txBody>
      </p:sp>
      <p:sp>
        <p:nvSpPr>
          <p:cNvPr id="6" name="Picture Placeholder 5"/>
          <p:cNvSpPr>
            <a:spLocks noGrp="1"/>
          </p:cNvSpPr>
          <p:nvPr>
            <p:ph type="pic" sz="quarter" idx="11" hasCustomPrompt="1"/>
          </p:nvPr>
        </p:nvSpPr>
        <p:spPr>
          <a:xfrm>
            <a:off x="10788651" y="5619750"/>
            <a:ext cx="816000" cy="792000"/>
          </a:xfrm>
        </p:spPr>
        <p:txBody>
          <a:bodyPr lIns="36000" rIns="36000"/>
          <a:lstStyle>
            <a:lvl1pPr algn="ctr">
              <a:defRPr sz="600" baseline="0"/>
            </a:lvl1pPr>
          </a:lstStyle>
          <a:p>
            <a:r>
              <a:rPr lang="en-AU" dirty="0"/>
              <a:t>Insert collaborator logo</a:t>
            </a: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9311" y="5592815"/>
            <a:ext cx="3984196" cy="794373"/>
          </a:xfrm>
          <a:prstGeom prst="rect">
            <a:avLst/>
          </a:prstGeom>
        </p:spPr>
      </p:pic>
      <p:cxnSp>
        <p:nvCxnSpPr>
          <p:cNvPr id="13" name="Straight Connector 12"/>
          <p:cNvCxnSpPr/>
          <p:nvPr userDrawn="1"/>
        </p:nvCxnSpPr>
        <p:spPr>
          <a:xfrm>
            <a:off x="4079778" y="3433536"/>
            <a:ext cx="171428"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yout 1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4"/>
          </p:nvPr>
        </p:nvSpPr>
        <p:spPr>
          <a:xfrm>
            <a:off x="552002" y="1368003"/>
            <a:ext cx="2671233" cy="2395537"/>
          </a:xfrm>
        </p:spPr>
        <p:txBody>
          <a:bodyPr/>
          <a:lstStyle>
            <a:lvl1pPr>
              <a:defRPr sz="1400">
                <a:latin typeface="Arial" panose="020B0604020202020204" pitchFamily="34" charset="0"/>
                <a:cs typeface="Arial" panose="020B0604020202020204" pitchFamily="34" charset="0"/>
              </a:defRPr>
            </a:lvl1pPr>
          </a:lstStyle>
          <a:p>
            <a:r>
              <a:rPr lang="en-US"/>
              <a:t>Click icon to add picture</a:t>
            </a:r>
            <a:endParaRPr lang="en-AU" dirty="0"/>
          </a:p>
        </p:txBody>
      </p:sp>
      <p:sp>
        <p:nvSpPr>
          <p:cNvPr id="20" name="Picture Placeholder 3"/>
          <p:cNvSpPr>
            <a:spLocks noGrp="1"/>
          </p:cNvSpPr>
          <p:nvPr>
            <p:ph type="pic" sz="quarter" idx="15"/>
          </p:nvPr>
        </p:nvSpPr>
        <p:spPr>
          <a:xfrm>
            <a:off x="552002" y="3861049"/>
            <a:ext cx="2671233" cy="1653408"/>
          </a:xfrm>
        </p:spPr>
        <p:txBody>
          <a:bodyPr/>
          <a:lstStyle>
            <a:lvl1pPr>
              <a:defRPr lang="en-AU" sz="1400" b="1" kern="1200" dirty="0">
                <a:solidFill>
                  <a:schemeClr val="tx1"/>
                </a:solidFill>
                <a:latin typeface="Arial" panose="020B0604020202020204" pitchFamily="34" charset="0"/>
                <a:ea typeface="+mn-ea"/>
                <a:cs typeface="Arial" panose="020B0604020202020204" pitchFamily="34" charset="0"/>
              </a:defRPr>
            </a:lvl1pPr>
          </a:lstStyle>
          <a:p>
            <a:r>
              <a:rPr lang="en-US"/>
              <a:t>Click icon to add picture</a:t>
            </a:r>
            <a:endParaRPr lang="en-AU" dirty="0"/>
          </a:p>
        </p:txBody>
      </p:sp>
      <p:sp>
        <p:nvSpPr>
          <p:cNvPr id="21" name="Picture Placeholder 3"/>
          <p:cNvSpPr>
            <a:spLocks noGrp="1"/>
          </p:cNvSpPr>
          <p:nvPr>
            <p:ph type="pic" sz="quarter" idx="16"/>
          </p:nvPr>
        </p:nvSpPr>
        <p:spPr>
          <a:xfrm>
            <a:off x="3396802" y="1368003"/>
            <a:ext cx="8157668" cy="4146457"/>
          </a:xfrm>
        </p:spPr>
        <p:txBody>
          <a:bodyPr/>
          <a:lstStyle>
            <a:lvl1pPr>
              <a:defRPr lang="en-AU" sz="1400" b="1" kern="1200" dirty="0">
                <a:solidFill>
                  <a:schemeClr val="tx1"/>
                </a:solidFill>
                <a:latin typeface="Arial" panose="020B0604020202020204" pitchFamily="34" charset="0"/>
                <a:ea typeface="+mn-ea"/>
                <a:cs typeface="Arial" panose="020B0604020202020204" pitchFamily="34" charset="0"/>
              </a:defRPr>
            </a:lvl1pPr>
          </a:lstStyle>
          <a:p>
            <a:r>
              <a:rPr lang="en-US"/>
              <a:t>Click icon to add picture</a:t>
            </a:r>
            <a:endParaRPr lang="en-AU" dirty="0"/>
          </a:p>
        </p:txBody>
      </p:sp>
      <p:sp>
        <p:nvSpPr>
          <p:cNvPr id="2" name="Title 1"/>
          <p:cNvSpPr>
            <a:spLocks noGrp="1"/>
          </p:cNvSpPr>
          <p:nvPr>
            <p:ph type="title" hasCustomPrompt="1"/>
          </p:nvPr>
        </p:nvSpPr>
        <p:spPr>
          <a:xfrm>
            <a:off x="552000" y="205200"/>
            <a:ext cx="10972800" cy="683800"/>
          </a:xfrm>
        </p:spPr>
        <p:txBody>
          <a:bodyPr anchor="b" anchorCtr="0"/>
          <a:lstStyle>
            <a:lvl1pPr algn="l">
              <a:defRPr sz="2800" baseline="0">
                <a:solidFill>
                  <a:schemeClr val="tx2"/>
                </a:solidFill>
              </a:defRPr>
            </a:lvl1pPr>
          </a:lstStyle>
          <a:p>
            <a:r>
              <a:rPr lang="en-AU" dirty="0"/>
              <a:t>Slide header</a:t>
            </a:r>
          </a:p>
        </p:txBody>
      </p:sp>
      <p:sp>
        <p:nvSpPr>
          <p:cNvPr id="5" name="Footer Placeholder 4"/>
          <p:cNvSpPr>
            <a:spLocks noGrp="1"/>
          </p:cNvSpPr>
          <p:nvPr>
            <p:ph type="ftr" sz="quarter" idx="12"/>
          </p:nvPr>
        </p:nvSpPr>
        <p:spPr/>
        <p:txBody>
          <a:bodyPr/>
          <a:lstStyle>
            <a:lvl1pPr>
              <a:defRPr>
                <a:solidFill>
                  <a:srgbClr val="839097"/>
                </a:solidFill>
              </a:defRPr>
            </a:lvl1pPr>
          </a:lstStyle>
          <a:p>
            <a:r>
              <a:rPr lang="en-AU" dirty="0"/>
              <a:t>Presentation Title: Click on "Insert" &gt; "Header &amp; Footer" to change footer</a:t>
            </a:r>
          </a:p>
        </p:txBody>
      </p:sp>
      <p:sp>
        <p:nvSpPr>
          <p:cNvPr id="6" name="Slide Number Placeholder 5"/>
          <p:cNvSpPr>
            <a:spLocks noGrp="1"/>
          </p:cNvSpPr>
          <p:nvPr>
            <p:ph type="sldNum" sz="quarter" idx="13"/>
          </p:nvPr>
        </p:nvSpPr>
        <p:spPr/>
        <p:txBody>
          <a:bodyPr/>
          <a:lstStyle>
            <a:lvl1pPr>
              <a:defRPr>
                <a:solidFill>
                  <a:srgbClr val="007DC5"/>
                </a:solidFill>
              </a:defRPr>
            </a:lvl1pPr>
          </a:lstStyle>
          <a:p>
            <a:r>
              <a:rPr lang="en-AU" b="1" dirty="0">
                <a:latin typeface="Arial Bold" charset="0"/>
              </a:rPr>
              <a:t>Slide </a:t>
            </a:r>
            <a:fld id="{89BDF69A-9160-471D-91FF-1FD792BB5D1F}" type="slidenum">
              <a:rPr lang="en-AU" b="1" smtClean="0">
                <a:latin typeface="Arial Bold" charset="0"/>
              </a:rPr>
              <a:pPr/>
              <a:t>‹#›</a:t>
            </a:fld>
            <a:endParaRPr lang="en-AU" b="1" dirty="0">
              <a:latin typeface="Arial Bold" charset="0"/>
            </a:endParaRPr>
          </a:p>
        </p:txBody>
      </p:sp>
      <p:cxnSp>
        <p:nvCxnSpPr>
          <p:cNvPr id="8" name="Straight Connector 7"/>
          <p:cNvCxnSpPr/>
          <p:nvPr userDrawn="1"/>
        </p:nvCxnSpPr>
        <p:spPr>
          <a:xfrm>
            <a:off x="672000" y="5940000"/>
            <a:ext cx="10896000" cy="0"/>
          </a:xfrm>
          <a:prstGeom prst="line">
            <a:avLst/>
          </a:prstGeom>
          <a:ln w="38100">
            <a:solidFill>
              <a:srgbClr val="007DC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6197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cknowledgeme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2000" y="368936"/>
            <a:ext cx="10972800" cy="683800"/>
          </a:xfrm>
        </p:spPr>
        <p:txBody>
          <a:bodyPr anchor="b" anchorCtr="0"/>
          <a:lstStyle>
            <a:lvl1pPr algn="l">
              <a:defRPr sz="2800" baseline="0">
                <a:solidFill>
                  <a:schemeClr val="tx2"/>
                </a:solidFill>
              </a:defRPr>
            </a:lvl1pPr>
          </a:lstStyle>
          <a:p>
            <a:r>
              <a:rPr lang="en-AU" dirty="0"/>
              <a:t>Acknowledgements</a:t>
            </a:r>
          </a:p>
        </p:txBody>
      </p:sp>
      <p:sp>
        <p:nvSpPr>
          <p:cNvPr id="5" name="Footer Placeholder 4"/>
          <p:cNvSpPr>
            <a:spLocks noGrp="1"/>
          </p:cNvSpPr>
          <p:nvPr>
            <p:ph type="ftr" sz="quarter" idx="12"/>
          </p:nvPr>
        </p:nvSpPr>
        <p:spPr/>
        <p:txBody>
          <a:bodyPr/>
          <a:lstStyle>
            <a:lvl1pPr>
              <a:defRPr>
                <a:solidFill>
                  <a:srgbClr val="839097"/>
                </a:solidFill>
              </a:defRPr>
            </a:lvl1pPr>
          </a:lstStyle>
          <a:p>
            <a:r>
              <a:rPr lang="en-AU" dirty="0"/>
              <a:t>Presentation Title: Click on "Insert" &gt; "Header &amp; Footer" to change footer</a:t>
            </a:r>
          </a:p>
        </p:txBody>
      </p:sp>
      <p:sp>
        <p:nvSpPr>
          <p:cNvPr id="6" name="Slide Number Placeholder 5"/>
          <p:cNvSpPr>
            <a:spLocks noGrp="1"/>
          </p:cNvSpPr>
          <p:nvPr>
            <p:ph type="sldNum" sz="quarter" idx="13"/>
          </p:nvPr>
        </p:nvSpPr>
        <p:spPr/>
        <p:txBody>
          <a:bodyPr/>
          <a:lstStyle>
            <a:lvl1pPr>
              <a:defRPr>
                <a:solidFill>
                  <a:srgbClr val="007DC5"/>
                </a:solidFill>
              </a:defRPr>
            </a:lvl1pPr>
          </a:lstStyle>
          <a:p>
            <a:r>
              <a:rPr lang="en-AU" b="1" dirty="0">
                <a:latin typeface="Arial Bold" charset="0"/>
              </a:rPr>
              <a:t>Slide </a:t>
            </a:r>
            <a:fld id="{89BDF69A-9160-471D-91FF-1FD792BB5D1F}" type="slidenum">
              <a:rPr lang="en-AU" b="1" smtClean="0">
                <a:latin typeface="Arial Bold" charset="0"/>
              </a:rPr>
              <a:pPr/>
              <a:t>‹#›</a:t>
            </a:fld>
            <a:endParaRPr lang="en-AU" b="1" dirty="0">
              <a:latin typeface="Arial Bold" charset="0"/>
            </a:endParaRPr>
          </a:p>
        </p:txBody>
      </p:sp>
      <p:sp>
        <p:nvSpPr>
          <p:cNvPr id="4" name="Picture Placeholder 3"/>
          <p:cNvSpPr>
            <a:spLocks noGrp="1"/>
          </p:cNvSpPr>
          <p:nvPr>
            <p:ph type="pic" sz="quarter" idx="14" hasCustomPrompt="1"/>
          </p:nvPr>
        </p:nvSpPr>
        <p:spPr>
          <a:xfrm>
            <a:off x="4896000" y="1962000"/>
            <a:ext cx="888000" cy="666000"/>
          </a:xfrm>
        </p:spPr>
        <p:txBody>
          <a:bodyPr/>
          <a:lstStyle>
            <a:lvl1pPr>
              <a:defRPr sz="1000"/>
            </a:lvl1pPr>
          </a:lstStyle>
          <a:p>
            <a:r>
              <a:rPr lang="en-AU" dirty="0"/>
              <a:t> </a:t>
            </a:r>
          </a:p>
        </p:txBody>
      </p:sp>
      <p:sp>
        <p:nvSpPr>
          <p:cNvPr id="15" name="Picture Placeholder 3"/>
          <p:cNvSpPr>
            <a:spLocks noGrp="1"/>
          </p:cNvSpPr>
          <p:nvPr>
            <p:ph type="pic" sz="quarter" idx="15" hasCustomPrompt="1"/>
          </p:nvPr>
        </p:nvSpPr>
        <p:spPr>
          <a:xfrm>
            <a:off x="4896000" y="2968415"/>
            <a:ext cx="888000" cy="666000"/>
          </a:xfrm>
        </p:spPr>
        <p:txBody>
          <a:bodyPr/>
          <a:lstStyle>
            <a:lvl1pPr>
              <a:defRPr sz="1000"/>
            </a:lvl1pPr>
          </a:lstStyle>
          <a:p>
            <a:r>
              <a:rPr lang="en-AU" dirty="0"/>
              <a:t> </a:t>
            </a:r>
          </a:p>
        </p:txBody>
      </p:sp>
      <p:sp>
        <p:nvSpPr>
          <p:cNvPr id="16" name="Picture Placeholder 3"/>
          <p:cNvSpPr>
            <a:spLocks noGrp="1"/>
          </p:cNvSpPr>
          <p:nvPr>
            <p:ph type="pic" sz="quarter" idx="16" hasCustomPrompt="1"/>
          </p:nvPr>
        </p:nvSpPr>
        <p:spPr>
          <a:xfrm>
            <a:off x="4896000" y="3973285"/>
            <a:ext cx="888000" cy="666000"/>
          </a:xfrm>
        </p:spPr>
        <p:txBody>
          <a:bodyPr/>
          <a:lstStyle>
            <a:lvl1pPr>
              <a:defRPr sz="1000"/>
            </a:lvl1pPr>
          </a:lstStyle>
          <a:p>
            <a:r>
              <a:rPr lang="en-AU" dirty="0"/>
              <a:t> </a:t>
            </a:r>
          </a:p>
        </p:txBody>
      </p:sp>
      <p:sp>
        <p:nvSpPr>
          <p:cNvPr id="20" name="Picture Placeholder 3"/>
          <p:cNvSpPr>
            <a:spLocks noGrp="1"/>
          </p:cNvSpPr>
          <p:nvPr>
            <p:ph type="pic" sz="quarter" idx="17" hasCustomPrompt="1"/>
          </p:nvPr>
        </p:nvSpPr>
        <p:spPr>
          <a:xfrm>
            <a:off x="6552149" y="1471795"/>
            <a:ext cx="888000" cy="666000"/>
          </a:xfrm>
        </p:spPr>
        <p:txBody>
          <a:bodyPr/>
          <a:lstStyle>
            <a:lvl1pPr>
              <a:defRPr sz="1000"/>
            </a:lvl1pPr>
          </a:lstStyle>
          <a:p>
            <a:r>
              <a:rPr lang="en-AU" dirty="0"/>
              <a:t> </a:t>
            </a:r>
          </a:p>
        </p:txBody>
      </p:sp>
      <p:sp>
        <p:nvSpPr>
          <p:cNvPr id="21" name="Picture Placeholder 3"/>
          <p:cNvSpPr>
            <a:spLocks noGrp="1"/>
          </p:cNvSpPr>
          <p:nvPr>
            <p:ph type="pic" sz="quarter" idx="18" hasCustomPrompt="1"/>
          </p:nvPr>
        </p:nvSpPr>
        <p:spPr>
          <a:xfrm>
            <a:off x="6552149" y="2478210"/>
            <a:ext cx="888000" cy="666000"/>
          </a:xfrm>
        </p:spPr>
        <p:txBody>
          <a:bodyPr/>
          <a:lstStyle>
            <a:lvl1pPr>
              <a:defRPr sz="1000"/>
            </a:lvl1pPr>
          </a:lstStyle>
          <a:p>
            <a:r>
              <a:rPr lang="en-AU" dirty="0"/>
              <a:t> </a:t>
            </a:r>
          </a:p>
        </p:txBody>
      </p:sp>
      <p:sp>
        <p:nvSpPr>
          <p:cNvPr id="22" name="Picture Placeholder 3"/>
          <p:cNvSpPr>
            <a:spLocks noGrp="1"/>
          </p:cNvSpPr>
          <p:nvPr>
            <p:ph type="pic" sz="quarter" idx="19" hasCustomPrompt="1"/>
          </p:nvPr>
        </p:nvSpPr>
        <p:spPr>
          <a:xfrm>
            <a:off x="6552149" y="3483080"/>
            <a:ext cx="888000" cy="666000"/>
          </a:xfrm>
        </p:spPr>
        <p:txBody>
          <a:bodyPr/>
          <a:lstStyle>
            <a:lvl1pPr>
              <a:defRPr sz="1000"/>
            </a:lvl1pPr>
          </a:lstStyle>
          <a:p>
            <a:r>
              <a:rPr lang="en-AU" dirty="0"/>
              <a:t> </a:t>
            </a:r>
          </a:p>
        </p:txBody>
      </p:sp>
      <p:sp>
        <p:nvSpPr>
          <p:cNvPr id="23" name="Picture Placeholder 3"/>
          <p:cNvSpPr>
            <a:spLocks noGrp="1"/>
          </p:cNvSpPr>
          <p:nvPr>
            <p:ph type="pic" sz="quarter" idx="20" hasCustomPrompt="1"/>
          </p:nvPr>
        </p:nvSpPr>
        <p:spPr>
          <a:xfrm>
            <a:off x="6552000" y="4482000"/>
            <a:ext cx="888000" cy="666000"/>
          </a:xfrm>
        </p:spPr>
        <p:txBody>
          <a:bodyPr/>
          <a:lstStyle>
            <a:lvl1pPr>
              <a:defRPr sz="1000"/>
            </a:lvl1pPr>
          </a:lstStyle>
          <a:p>
            <a:r>
              <a:rPr lang="en-AU" dirty="0"/>
              <a:t> </a:t>
            </a:r>
          </a:p>
        </p:txBody>
      </p:sp>
      <p:sp>
        <p:nvSpPr>
          <p:cNvPr id="10" name="Text Placeholder 9"/>
          <p:cNvSpPr>
            <a:spLocks noGrp="1"/>
          </p:cNvSpPr>
          <p:nvPr>
            <p:ph type="body" sz="quarter" idx="21" hasCustomPrompt="1"/>
          </p:nvPr>
        </p:nvSpPr>
        <p:spPr>
          <a:xfrm>
            <a:off x="720000" y="2034000"/>
            <a:ext cx="4080933" cy="647700"/>
          </a:xfrm>
        </p:spPr>
        <p:txBody>
          <a:bodyPr/>
          <a:lstStyle>
            <a:lvl1pPr algn="r">
              <a:spcBef>
                <a:spcPts val="0"/>
              </a:spcBef>
              <a:defRPr sz="1550" b="1" i="0" spc="-20" baseline="0">
                <a:solidFill>
                  <a:srgbClr val="839097"/>
                </a:solidFill>
                <a:latin typeface="Arial Bold" charset="0"/>
              </a:defRPr>
            </a:lvl1pPr>
            <a:lvl2pPr marL="0" indent="0" algn="r">
              <a:spcBef>
                <a:spcPts val="600"/>
              </a:spcBef>
              <a:buNone/>
              <a:defRPr sz="1100" b="0" i="0" spc="0" baseline="0">
                <a:solidFill>
                  <a:srgbClr val="839097"/>
                </a:solidFill>
                <a:latin typeface="Arial" charset="0"/>
              </a:defRPr>
            </a:lvl2pPr>
          </a:lstStyle>
          <a:p>
            <a:pPr lvl="0"/>
            <a:r>
              <a:rPr lang="en-US" dirty="0"/>
              <a:t>Name</a:t>
            </a:r>
          </a:p>
          <a:p>
            <a:pPr lvl="1"/>
            <a:r>
              <a:rPr lang="en-US" dirty="0"/>
              <a:t>Study area</a:t>
            </a:r>
          </a:p>
        </p:txBody>
      </p:sp>
      <p:sp>
        <p:nvSpPr>
          <p:cNvPr id="26" name="Text Placeholder 9"/>
          <p:cNvSpPr>
            <a:spLocks noGrp="1"/>
          </p:cNvSpPr>
          <p:nvPr>
            <p:ph type="body" sz="quarter" idx="22" hasCustomPrompt="1"/>
          </p:nvPr>
        </p:nvSpPr>
        <p:spPr>
          <a:xfrm>
            <a:off x="719404" y="3024000"/>
            <a:ext cx="4080933" cy="647700"/>
          </a:xfrm>
        </p:spPr>
        <p:txBody>
          <a:bodyPr/>
          <a:lstStyle>
            <a:lvl1pPr algn="r">
              <a:spcBef>
                <a:spcPts val="0"/>
              </a:spcBef>
              <a:defRPr sz="1550" b="1" i="0" spc="-20" baseline="0">
                <a:solidFill>
                  <a:srgbClr val="839097"/>
                </a:solidFill>
                <a:latin typeface="Arial Bold" charset="0"/>
              </a:defRPr>
            </a:lvl1pPr>
            <a:lvl2pPr marL="0" indent="0" algn="r">
              <a:spcBef>
                <a:spcPts val="600"/>
              </a:spcBef>
              <a:buNone/>
              <a:defRPr sz="1100" b="0" i="0" spc="0" baseline="0">
                <a:solidFill>
                  <a:srgbClr val="839097"/>
                </a:solidFill>
                <a:latin typeface="Arial" charset="0"/>
              </a:defRPr>
            </a:lvl2pPr>
          </a:lstStyle>
          <a:p>
            <a:pPr lvl="0"/>
            <a:r>
              <a:rPr lang="en-US" dirty="0"/>
              <a:t>Name</a:t>
            </a:r>
          </a:p>
          <a:p>
            <a:pPr lvl="1"/>
            <a:r>
              <a:rPr lang="en-US" dirty="0"/>
              <a:t>Study area</a:t>
            </a:r>
          </a:p>
        </p:txBody>
      </p:sp>
      <p:sp>
        <p:nvSpPr>
          <p:cNvPr id="27" name="Text Placeholder 9"/>
          <p:cNvSpPr>
            <a:spLocks noGrp="1"/>
          </p:cNvSpPr>
          <p:nvPr>
            <p:ph type="body" sz="quarter" idx="23" hasCustomPrompt="1"/>
          </p:nvPr>
        </p:nvSpPr>
        <p:spPr>
          <a:xfrm>
            <a:off x="719404" y="4032000"/>
            <a:ext cx="4080933" cy="647700"/>
          </a:xfrm>
        </p:spPr>
        <p:txBody>
          <a:bodyPr/>
          <a:lstStyle>
            <a:lvl1pPr algn="r">
              <a:spcBef>
                <a:spcPts val="0"/>
              </a:spcBef>
              <a:defRPr sz="1550" b="1" i="0" spc="-20" baseline="0">
                <a:solidFill>
                  <a:srgbClr val="839097"/>
                </a:solidFill>
                <a:latin typeface="Arial Bold" charset="0"/>
              </a:defRPr>
            </a:lvl1pPr>
            <a:lvl2pPr marL="0" indent="0" algn="r">
              <a:spcBef>
                <a:spcPts val="600"/>
              </a:spcBef>
              <a:buNone/>
              <a:defRPr sz="1100" b="0" i="0" spc="0" baseline="0">
                <a:solidFill>
                  <a:srgbClr val="839097"/>
                </a:solidFill>
                <a:latin typeface="Arial" charset="0"/>
              </a:defRPr>
            </a:lvl2pPr>
          </a:lstStyle>
          <a:p>
            <a:pPr lvl="0"/>
            <a:r>
              <a:rPr lang="en-US" dirty="0"/>
              <a:t>Name</a:t>
            </a:r>
          </a:p>
          <a:p>
            <a:pPr lvl="1"/>
            <a:r>
              <a:rPr lang="en-US" dirty="0"/>
              <a:t>Study area</a:t>
            </a:r>
          </a:p>
        </p:txBody>
      </p:sp>
      <p:sp>
        <p:nvSpPr>
          <p:cNvPr id="28" name="Text Placeholder 9"/>
          <p:cNvSpPr>
            <a:spLocks noGrp="1"/>
          </p:cNvSpPr>
          <p:nvPr>
            <p:ph type="body" sz="quarter" idx="24" hasCustomPrompt="1"/>
          </p:nvPr>
        </p:nvSpPr>
        <p:spPr>
          <a:xfrm>
            <a:off x="7583687" y="1548000"/>
            <a:ext cx="4080933" cy="647700"/>
          </a:xfrm>
        </p:spPr>
        <p:txBody>
          <a:bodyPr/>
          <a:lstStyle>
            <a:lvl1pPr algn="l">
              <a:spcBef>
                <a:spcPts val="0"/>
              </a:spcBef>
              <a:defRPr sz="1550" b="1" i="0" spc="-20" baseline="0">
                <a:solidFill>
                  <a:srgbClr val="839097"/>
                </a:solidFill>
                <a:latin typeface="Arial Bold" charset="0"/>
              </a:defRPr>
            </a:lvl1pPr>
            <a:lvl2pPr marL="0" indent="0" algn="l">
              <a:spcBef>
                <a:spcPts val="600"/>
              </a:spcBef>
              <a:buNone/>
              <a:defRPr sz="1100" b="0" i="0" spc="0" baseline="0">
                <a:solidFill>
                  <a:srgbClr val="839097"/>
                </a:solidFill>
                <a:latin typeface="Arial" charset="0"/>
              </a:defRPr>
            </a:lvl2pPr>
          </a:lstStyle>
          <a:p>
            <a:pPr lvl="0"/>
            <a:r>
              <a:rPr lang="en-US" dirty="0"/>
              <a:t>Name</a:t>
            </a:r>
          </a:p>
          <a:p>
            <a:pPr lvl="1"/>
            <a:r>
              <a:rPr lang="en-US" dirty="0"/>
              <a:t>Study area</a:t>
            </a:r>
          </a:p>
        </p:txBody>
      </p:sp>
      <p:sp>
        <p:nvSpPr>
          <p:cNvPr id="29" name="Text Placeholder 9"/>
          <p:cNvSpPr>
            <a:spLocks noGrp="1"/>
          </p:cNvSpPr>
          <p:nvPr>
            <p:ph type="body" sz="quarter" idx="25" hasCustomPrompt="1"/>
          </p:nvPr>
        </p:nvSpPr>
        <p:spPr>
          <a:xfrm>
            <a:off x="7583088" y="2538000"/>
            <a:ext cx="4080933" cy="647700"/>
          </a:xfrm>
        </p:spPr>
        <p:txBody>
          <a:bodyPr/>
          <a:lstStyle>
            <a:lvl1pPr algn="l">
              <a:spcBef>
                <a:spcPts val="0"/>
              </a:spcBef>
              <a:defRPr sz="1550" b="1" i="0" spc="-20" baseline="0">
                <a:solidFill>
                  <a:srgbClr val="839097"/>
                </a:solidFill>
                <a:latin typeface="Arial Bold" charset="0"/>
              </a:defRPr>
            </a:lvl1pPr>
            <a:lvl2pPr marL="0" indent="0" algn="l">
              <a:spcBef>
                <a:spcPts val="600"/>
              </a:spcBef>
              <a:buNone/>
              <a:defRPr sz="1100" b="0" i="0" spc="0" baseline="0">
                <a:solidFill>
                  <a:srgbClr val="839097"/>
                </a:solidFill>
                <a:latin typeface="Arial" charset="0"/>
              </a:defRPr>
            </a:lvl2pPr>
          </a:lstStyle>
          <a:p>
            <a:pPr lvl="0"/>
            <a:r>
              <a:rPr lang="en-US" dirty="0"/>
              <a:t>Name</a:t>
            </a:r>
          </a:p>
          <a:p>
            <a:pPr lvl="1"/>
            <a:r>
              <a:rPr lang="en-US" dirty="0"/>
              <a:t>Study area</a:t>
            </a:r>
          </a:p>
        </p:txBody>
      </p:sp>
      <p:sp>
        <p:nvSpPr>
          <p:cNvPr id="30" name="Text Placeholder 9"/>
          <p:cNvSpPr>
            <a:spLocks noGrp="1"/>
          </p:cNvSpPr>
          <p:nvPr>
            <p:ph type="body" sz="quarter" idx="26" hasCustomPrompt="1"/>
          </p:nvPr>
        </p:nvSpPr>
        <p:spPr>
          <a:xfrm>
            <a:off x="7583088" y="3546000"/>
            <a:ext cx="4080933" cy="647700"/>
          </a:xfrm>
        </p:spPr>
        <p:txBody>
          <a:bodyPr/>
          <a:lstStyle>
            <a:lvl1pPr algn="l">
              <a:spcBef>
                <a:spcPts val="0"/>
              </a:spcBef>
              <a:defRPr sz="1550" b="1" i="0" spc="-20" baseline="0">
                <a:solidFill>
                  <a:srgbClr val="839097"/>
                </a:solidFill>
                <a:latin typeface="Arial Bold" charset="0"/>
              </a:defRPr>
            </a:lvl1pPr>
            <a:lvl2pPr marL="0" indent="0" algn="l">
              <a:spcBef>
                <a:spcPts val="600"/>
              </a:spcBef>
              <a:buNone/>
              <a:defRPr sz="1100" b="0" i="0" spc="0" baseline="0">
                <a:solidFill>
                  <a:srgbClr val="839097"/>
                </a:solidFill>
                <a:latin typeface="Arial" charset="0"/>
              </a:defRPr>
            </a:lvl2pPr>
          </a:lstStyle>
          <a:p>
            <a:pPr lvl="0"/>
            <a:r>
              <a:rPr lang="en-US" dirty="0"/>
              <a:t>Name</a:t>
            </a:r>
          </a:p>
          <a:p>
            <a:pPr lvl="1"/>
            <a:r>
              <a:rPr lang="en-US" dirty="0"/>
              <a:t>Study area</a:t>
            </a:r>
          </a:p>
        </p:txBody>
      </p:sp>
      <p:sp>
        <p:nvSpPr>
          <p:cNvPr id="31" name="Text Placeholder 9"/>
          <p:cNvSpPr>
            <a:spLocks noGrp="1"/>
          </p:cNvSpPr>
          <p:nvPr>
            <p:ph type="body" sz="quarter" idx="27" hasCustomPrompt="1"/>
          </p:nvPr>
        </p:nvSpPr>
        <p:spPr>
          <a:xfrm>
            <a:off x="7583687" y="4536000"/>
            <a:ext cx="4080933" cy="647700"/>
          </a:xfrm>
        </p:spPr>
        <p:txBody>
          <a:bodyPr/>
          <a:lstStyle>
            <a:lvl1pPr algn="l">
              <a:spcBef>
                <a:spcPts val="0"/>
              </a:spcBef>
              <a:defRPr sz="1550" b="1" i="0" spc="-20" baseline="0">
                <a:solidFill>
                  <a:srgbClr val="839097"/>
                </a:solidFill>
                <a:latin typeface="Arial Bold" charset="0"/>
              </a:defRPr>
            </a:lvl1pPr>
            <a:lvl2pPr marL="0" indent="0" algn="l">
              <a:spcBef>
                <a:spcPts val="600"/>
              </a:spcBef>
              <a:buNone/>
              <a:defRPr sz="1100" b="0" i="0" spc="0" baseline="0">
                <a:solidFill>
                  <a:srgbClr val="839097"/>
                </a:solidFill>
                <a:latin typeface="Arial" charset="0"/>
              </a:defRPr>
            </a:lvl2pPr>
          </a:lstStyle>
          <a:p>
            <a:pPr lvl="0"/>
            <a:r>
              <a:rPr lang="en-US" dirty="0"/>
              <a:t>Name</a:t>
            </a:r>
          </a:p>
          <a:p>
            <a:pPr lvl="1"/>
            <a:r>
              <a:rPr lang="en-US" dirty="0"/>
              <a:t>Study area</a:t>
            </a:r>
          </a:p>
        </p:txBody>
      </p:sp>
      <p:cxnSp>
        <p:nvCxnSpPr>
          <p:cNvPr id="19" name="Straight Connector 18"/>
          <p:cNvCxnSpPr/>
          <p:nvPr userDrawn="1"/>
        </p:nvCxnSpPr>
        <p:spPr>
          <a:xfrm>
            <a:off x="672000" y="5940000"/>
            <a:ext cx="10896000" cy="0"/>
          </a:xfrm>
          <a:prstGeom prst="line">
            <a:avLst/>
          </a:prstGeom>
          <a:ln w="38100">
            <a:solidFill>
              <a:srgbClr val="007DC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43069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pac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84001" y="1844827"/>
            <a:ext cx="7278403" cy="1594463"/>
          </a:xfrm>
        </p:spPr>
        <p:txBody>
          <a:bodyPr anchor="b" anchorCtr="0">
            <a:normAutofit/>
          </a:bodyPr>
          <a:lstStyle>
            <a:lvl1pPr algn="l">
              <a:lnSpc>
                <a:spcPts val="3142"/>
              </a:lnSpc>
              <a:defRPr sz="3500" b="1" i="0" spc="-36" baseline="0">
                <a:solidFill>
                  <a:srgbClr val="FFFFFF"/>
                </a:solidFill>
                <a:latin typeface="Arial Bold" charset="0"/>
              </a:defRPr>
            </a:lvl1pPr>
          </a:lstStyle>
          <a:p>
            <a:r>
              <a:rPr lang="en-AU" dirty="0"/>
              <a:t>[spacer slide title]</a:t>
            </a:r>
          </a:p>
        </p:txBody>
      </p:sp>
      <p:sp>
        <p:nvSpPr>
          <p:cNvPr id="3" name="Subtitle 2"/>
          <p:cNvSpPr>
            <a:spLocks noGrp="1"/>
          </p:cNvSpPr>
          <p:nvPr>
            <p:ph type="subTitle" idx="1" hasCustomPrompt="1"/>
          </p:nvPr>
        </p:nvSpPr>
        <p:spPr>
          <a:xfrm>
            <a:off x="2784001" y="3573016"/>
            <a:ext cx="7278403" cy="314314"/>
          </a:xfrm>
        </p:spPr>
        <p:txBody>
          <a:bodyPr>
            <a:normAutofit/>
          </a:bodyPr>
          <a:lstStyle>
            <a:lvl1pPr marL="0" indent="0" algn="l">
              <a:spcBef>
                <a:spcPts val="0"/>
              </a:spcBef>
              <a:buNone/>
              <a:defRPr sz="1700" b="0" i="0" baseline="0">
                <a:solidFill>
                  <a:srgbClr val="FFFFFF"/>
                </a:solidFill>
                <a:latin typeface="Arial" charset="0"/>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en-US" dirty="0"/>
              <a:t>[spacer slide subtitle]</a:t>
            </a:r>
            <a:endParaRPr lang="en-AU" dirty="0"/>
          </a:p>
        </p:txBody>
      </p:sp>
      <p:cxnSp>
        <p:nvCxnSpPr>
          <p:cNvPr id="13" name="Straight Connector 12"/>
          <p:cNvCxnSpPr/>
          <p:nvPr userDrawn="1"/>
        </p:nvCxnSpPr>
        <p:spPr>
          <a:xfrm>
            <a:off x="2880002" y="3433536"/>
            <a:ext cx="171428"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inal Slide with picture">
    <p:bg>
      <p:bgPr>
        <a:solidFill>
          <a:schemeClr val="bg1"/>
        </a:solidFill>
        <a:effectLst/>
      </p:bgPr>
    </p:bg>
    <p:spTree>
      <p:nvGrpSpPr>
        <p:cNvPr id="1" name=""/>
        <p:cNvGrpSpPr/>
        <p:nvPr/>
      </p:nvGrpSpPr>
      <p:grpSpPr>
        <a:xfrm>
          <a:off x="0" y="0"/>
          <a:ext cx="0" cy="0"/>
          <a:chOff x="0" y="0"/>
          <a:chExt cx="0" cy="0"/>
        </a:xfrm>
      </p:grpSpPr>
      <p:sp>
        <p:nvSpPr>
          <p:cNvPr id="18" name="Rectangle 17"/>
          <p:cNvSpPr/>
          <p:nvPr userDrawn="1"/>
        </p:nvSpPr>
        <p:spPr>
          <a:xfrm>
            <a:off x="0" y="5301208"/>
            <a:ext cx="12192000" cy="1556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1" name="Group 20"/>
          <p:cNvGrpSpPr/>
          <p:nvPr userDrawn="1"/>
        </p:nvGrpSpPr>
        <p:grpSpPr>
          <a:xfrm>
            <a:off x="2" y="-5145"/>
            <a:ext cx="12214788" cy="6895403"/>
            <a:chOff x="0" y="-7204"/>
            <a:chExt cx="12825525" cy="9653565"/>
          </a:xfrm>
        </p:grpSpPr>
        <p:sp>
          <p:nvSpPr>
            <p:cNvPr id="22" name="Rectangle 21"/>
            <p:cNvSpPr/>
            <p:nvPr/>
          </p:nvSpPr>
          <p:spPr>
            <a:xfrm>
              <a:off x="0" y="0"/>
              <a:ext cx="12814300" cy="7421691"/>
            </a:xfrm>
            <a:prstGeom prst="rect">
              <a:avLst/>
            </a:prstGeom>
            <a:solidFill>
              <a:srgbClr val="00334C">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
          <p:nvSpPr>
            <p:cNvPr id="23" name="Freeform 22"/>
            <p:cNvSpPr/>
            <p:nvPr/>
          </p:nvSpPr>
          <p:spPr>
            <a:xfrm>
              <a:off x="5291876" y="5728"/>
              <a:ext cx="7520712" cy="9639763"/>
            </a:xfrm>
            <a:custGeom>
              <a:avLst/>
              <a:gdLst>
                <a:gd name="connsiteX0" fmla="*/ 0 w 9525000"/>
                <a:gd name="connsiteY0" fmla="*/ 8216900 h 9613900"/>
                <a:gd name="connsiteX1" fmla="*/ 7023100 w 9525000"/>
                <a:gd name="connsiteY1" fmla="*/ 0 h 9613900"/>
                <a:gd name="connsiteX2" fmla="*/ 9525000 w 9525000"/>
                <a:gd name="connsiteY2" fmla="*/ 0 h 9613900"/>
                <a:gd name="connsiteX3" fmla="*/ 9525000 w 9525000"/>
                <a:gd name="connsiteY3" fmla="*/ 9613900 h 9613900"/>
                <a:gd name="connsiteX4" fmla="*/ 3619500 w 9525000"/>
                <a:gd name="connsiteY4" fmla="*/ 9613900 h 9613900"/>
                <a:gd name="connsiteX5" fmla="*/ 0 w 9525000"/>
                <a:gd name="connsiteY5" fmla="*/ 8216900 h 9613900"/>
                <a:gd name="connsiteX0" fmla="*/ 0 w 9525000"/>
                <a:gd name="connsiteY0" fmla="*/ 8216900 h 9859587"/>
                <a:gd name="connsiteX1" fmla="*/ 7023100 w 9525000"/>
                <a:gd name="connsiteY1" fmla="*/ 0 h 9859587"/>
                <a:gd name="connsiteX2" fmla="*/ 9525000 w 9525000"/>
                <a:gd name="connsiteY2" fmla="*/ 0 h 9859587"/>
                <a:gd name="connsiteX3" fmla="*/ 9525000 w 9525000"/>
                <a:gd name="connsiteY3" fmla="*/ 9613900 h 9859587"/>
                <a:gd name="connsiteX4" fmla="*/ 4240183 w 9525000"/>
                <a:gd name="connsiteY4" fmla="*/ 9859587 h 9859587"/>
                <a:gd name="connsiteX5" fmla="*/ 0 w 9525000"/>
                <a:gd name="connsiteY5" fmla="*/ 8216900 h 9859587"/>
                <a:gd name="connsiteX0" fmla="*/ 0 w 9525000"/>
                <a:gd name="connsiteY0" fmla="*/ 8216900 h 9885449"/>
                <a:gd name="connsiteX1" fmla="*/ 7023100 w 9525000"/>
                <a:gd name="connsiteY1" fmla="*/ 0 h 9885449"/>
                <a:gd name="connsiteX2" fmla="*/ 9525000 w 9525000"/>
                <a:gd name="connsiteY2" fmla="*/ 0 h 9885449"/>
                <a:gd name="connsiteX3" fmla="*/ 7520710 w 9525000"/>
                <a:gd name="connsiteY3" fmla="*/ 9885449 h 9885449"/>
                <a:gd name="connsiteX4" fmla="*/ 4240183 w 9525000"/>
                <a:gd name="connsiteY4" fmla="*/ 9859587 h 9885449"/>
                <a:gd name="connsiteX5" fmla="*/ 0 w 9525000"/>
                <a:gd name="connsiteY5" fmla="*/ 8216900 h 9885449"/>
                <a:gd name="connsiteX0" fmla="*/ 0 w 9525000"/>
                <a:gd name="connsiteY0" fmla="*/ 8216900 h 9885449"/>
                <a:gd name="connsiteX1" fmla="*/ 6803274 w 9525000"/>
                <a:gd name="connsiteY1" fmla="*/ 245687 h 9885449"/>
                <a:gd name="connsiteX2" fmla="*/ 9525000 w 9525000"/>
                <a:gd name="connsiteY2" fmla="*/ 0 h 9885449"/>
                <a:gd name="connsiteX3" fmla="*/ 7520710 w 9525000"/>
                <a:gd name="connsiteY3" fmla="*/ 9885449 h 9885449"/>
                <a:gd name="connsiteX4" fmla="*/ 4240183 w 9525000"/>
                <a:gd name="connsiteY4" fmla="*/ 9859587 h 9885449"/>
                <a:gd name="connsiteX5" fmla="*/ 0 w 9525000"/>
                <a:gd name="connsiteY5" fmla="*/ 8216900 h 9885449"/>
                <a:gd name="connsiteX0" fmla="*/ 0 w 7520710"/>
                <a:gd name="connsiteY0" fmla="*/ 7971213 h 9639762"/>
                <a:gd name="connsiteX1" fmla="*/ 6803274 w 7520710"/>
                <a:gd name="connsiteY1" fmla="*/ 0 h 9639762"/>
                <a:gd name="connsiteX2" fmla="*/ 7520710 w 7520710"/>
                <a:gd name="connsiteY2" fmla="*/ 12931 h 9639762"/>
                <a:gd name="connsiteX3" fmla="*/ 7520710 w 7520710"/>
                <a:gd name="connsiteY3" fmla="*/ 9639762 h 9639762"/>
                <a:gd name="connsiteX4" fmla="*/ 4240183 w 7520710"/>
                <a:gd name="connsiteY4" fmla="*/ 9613900 h 9639762"/>
                <a:gd name="connsiteX5" fmla="*/ 0 w 7520710"/>
                <a:gd name="connsiteY5" fmla="*/ 7971213 h 963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20710" h="9639762">
                  <a:moveTo>
                    <a:pt x="0" y="7971213"/>
                  </a:moveTo>
                  <a:lnTo>
                    <a:pt x="6803274" y="0"/>
                  </a:lnTo>
                  <a:lnTo>
                    <a:pt x="7520710" y="12931"/>
                  </a:lnTo>
                  <a:lnTo>
                    <a:pt x="7520710" y="9639762"/>
                  </a:lnTo>
                  <a:lnTo>
                    <a:pt x="4240183" y="9613900"/>
                  </a:lnTo>
                  <a:lnTo>
                    <a:pt x="0" y="7971213"/>
                  </a:lnTo>
                  <a:close/>
                </a:path>
              </a:pathLst>
            </a:custGeom>
            <a:solidFill>
              <a:srgbClr val="007EB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
          <p:nvSpPr>
            <p:cNvPr id="24" name="Freeform 23"/>
            <p:cNvSpPr/>
            <p:nvPr/>
          </p:nvSpPr>
          <p:spPr>
            <a:xfrm>
              <a:off x="6804044" y="1698931"/>
              <a:ext cx="6009409" cy="7947430"/>
            </a:xfrm>
            <a:custGeom>
              <a:avLst/>
              <a:gdLst>
                <a:gd name="connsiteX0" fmla="*/ 8013700 w 8013700"/>
                <a:gd name="connsiteY0" fmla="*/ 0 h 8102600"/>
                <a:gd name="connsiteX1" fmla="*/ 0 w 8013700"/>
                <a:gd name="connsiteY1" fmla="*/ 1739900 h 8102600"/>
                <a:gd name="connsiteX2" fmla="*/ 5334000 w 8013700"/>
                <a:gd name="connsiteY2" fmla="*/ 8102600 h 8102600"/>
                <a:gd name="connsiteX3" fmla="*/ 8013700 w 8013700"/>
                <a:gd name="connsiteY3" fmla="*/ 8102600 h 8102600"/>
                <a:gd name="connsiteX4" fmla="*/ 8013700 w 8013700"/>
                <a:gd name="connsiteY4" fmla="*/ 0 h 8102600"/>
                <a:gd name="connsiteX0" fmla="*/ 6009408 w 8013700"/>
                <a:gd name="connsiteY0" fmla="*/ 0 h 7675880"/>
                <a:gd name="connsiteX1" fmla="*/ 0 w 8013700"/>
                <a:gd name="connsiteY1" fmla="*/ 1313180 h 7675880"/>
                <a:gd name="connsiteX2" fmla="*/ 5334000 w 8013700"/>
                <a:gd name="connsiteY2" fmla="*/ 7675880 h 7675880"/>
                <a:gd name="connsiteX3" fmla="*/ 8013700 w 8013700"/>
                <a:gd name="connsiteY3" fmla="*/ 7675880 h 7675880"/>
                <a:gd name="connsiteX4" fmla="*/ 6009408 w 8013700"/>
                <a:gd name="connsiteY4" fmla="*/ 0 h 7675880"/>
                <a:gd name="connsiteX0" fmla="*/ 6009408 w 8013700"/>
                <a:gd name="connsiteY0" fmla="*/ 0 h 7934498"/>
                <a:gd name="connsiteX1" fmla="*/ 0 w 8013700"/>
                <a:gd name="connsiteY1" fmla="*/ 1313180 h 7934498"/>
                <a:gd name="connsiteX2" fmla="*/ 5553826 w 8013700"/>
                <a:gd name="connsiteY2" fmla="*/ 7934498 h 7934498"/>
                <a:gd name="connsiteX3" fmla="*/ 8013700 w 8013700"/>
                <a:gd name="connsiteY3" fmla="*/ 7675880 h 7934498"/>
                <a:gd name="connsiteX4" fmla="*/ 6009408 w 8013700"/>
                <a:gd name="connsiteY4" fmla="*/ 0 h 7934498"/>
                <a:gd name="connsiteX0" fmla="*/ 6009408 w 6009410"/>
                <a:gd name="connsiteY0" fmla="*/ 0 h 7947430"/>
                <a:gd name="connsiteX1" fmla="*/ 0 w 6009410"/>
                <a:gd name="connsiteY1" fmla="*/ 1313180 h 7947430"/>
                <a:gd name="connsiteX2" fmla="*/ 5553826 w 6009410"/>
                <a:gd name="connsiteY2" fmla="*/ 7934498 h 7947430"/>
                <a:gd name="connsiteX3" fmla="*/ 6009410 w 6009410"/>
                <a:gd name="connsiteY3" fmla="*/ 7947430 h 7947430"/>
                <a:gd name="connsiteX4" fmla="*/ 6009408 w 6009410"/>
                <a:gd name="connsiteY4" fmla="*/ 0 h 7947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9410" h="7947430">
                  <a:moveTo>
                    <a:pt x="6009408" y="0"/>
                  </a:moveTo>
                  <a:lnTo>
                    <a:pt x="0" y="1313180"/>
                  </a:lnTo>
                  <a:lnTo>
                    <a:pt x="5553826" y="7934498"/>
                  </a:lnTo>
                  <a:lnTo>
                    <a:pt x="6009410" y="7947430"/>
                  </a:lnTo>
                  <a:cubicBezTo>
                    <a:pt x="6009409" y="5298287"/>
                    <a:pt x="6009409" y="2649143"/>
                    <a:pt x="6009408" y="0"/>
                  </a:cubicBezTo>
                  <a:close/>
                </a:path>
              </a:pathLst>
            </a:custGeom>
            <a:solidFill>
              <a:srgbClr val="3A4044">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
          <p:nvSpPr>
            <p:cNvPr id="25" name="Freeform 24"/>
            <p:cNvSpPr/>
            <p:nvPr/>
          </p:nvSpPr>
          <p:spPr>
            <a:xfrm>
              <a:off x="5291876" y="-7204"/>
              <a:ext cx="7533649" cy="9626832"/>
            </a:xfrm>
            <a:custGeom>
              <a:avLst/>
              <a:gdLst>
                <a:gd name="connsiteX0" fmla="*/ 0 w 9525000"/>
                <a:gd name="connsiteY0" fmla="*/ 8216900 h 9613900"/>
                <a:gd name="connsiteX1" fmla="*/ 7023100 w 9525000"/>
                <a:gd name="connsiteY1" fmla="*/ 0 h 9613900"/>
                <a:gd name="connsiteX2" fmla="*/ 9525000 w 9525000"/>
                <a:gd name="connsiteY2" fmla="*/ 0 h 9613900"/>
                <a:gd name="connsiteX3" fmla="*/ 9525000 w 9525000"/>
                <a:gd name="connsiteY3" fmla="*/ 9613900 h 9613900"/>
                <a:gd name="connsiteX4" fmla="*/ 3619500 w 9525000"/>
                <a:gd name="connsiteY4" fmla="*/ 9613900 h 9613900"/>
                <a:gd name="connsiteX5" fmla="*/ 0 w 9525000"/>
                <a:gd name="connsiteY5" fmla="*/ 8216900 h 9613900"/>
                <a:gd name="connsiteX0" fmla="*/ 0 w 9525000"/>
                <a:gd name="connsiteY0" fmla="*/ 8216900 h 9859587"/>
                <a:gd name="connsiteX1" fmla="*/ 7023100 w 9525000"/>
                <a:gd name="connsiteY1" fmla="*/ 0 h 9859587"/>
                <a:gd name="connsiteX2" fmla="*/ 9525000 w 9525000"/>
                <a:gd name="connsiteY2" fmla="*/ 0 h 9859587"/>
                <a:gd name="connsiteX3" fmla="*/ 9525000 w 9525000"/>
                <a:gd name="connsiteY3" fmla="*/ 9613900 h 9859587"/>
                <a:gd name="connsiteX4" fmla="*/ 4266044 w 9525000"/>
                <a:gd name="connsiteY4" fmla="*/ 9859587 h 9859587"/>
                <a:gd name="connsiteX5" fmla="*/ 0 w 9525000"/>
                <a:gd name="connsiteY5" fmla="*/ 8216900 h 9859587"/>
                <a:gd name="connsiteX0" fmla="*/ 0 w 9525000"/>
                <a:gd name="connsiteY0" fmla="*/ 8216900 h 9859587"/>
                <a:gd name="connsiteX1" fmla="*/ 7023100 w 9525000"/>
                <a:gd name="connsiteY1" fmla="*/ 0 h 9859587"/>
                <a:gd name="connsiteX2" fmla="*/ 9525000 w 9525000"/>
                <a:gd name="connsiteY2" fmla="*/ 0 h 9859587"/>
                <a:gd name="connsiteX3" fmla="*/ 7533643 w 9525000"/>
                <a:gd name="connsiteY3" fmla="*/ 9846655 h 9859587"/>
                <a:gd name="connsiteX4" fmla="*/ 4266044 w 9525000"/>
                <a:gd name="connsiteY4" fmla="*/ 9859587 h 9859587"/>
                <a:gd name="connsiteX5" fmla="*/ 0 w 9525000"/>
                <a:gd name="connsiteY5" fmla="*/ 8216900 h 9859587"/>
                <a:gd name="connsiteX0" fmla="*/ 0 w 7533643"/>
                <a:gd name="connsiteY0" fmla="*/ 8216900 h 9859587"/>
                <a:gd name="connsiteX1" fmla="*/ 7023100 w 7533643"/>
                <a:gd name="connsiteY1" fmla="*/ 0 h 9859587"/>
                <a:gd name="connsiteX2" fmla="*/ 7520713 w 7533643"/>
                <a:gd name="connsiteY2" fmla="*/ 219827 h 9859587"/>
                <a:gd name="connsiteX3" fmla="*/ 7533643 w 7533643"/>
                <a:gd name="connsiteY3" fmla="*/ 9846655 h 9859587"/>
                <a:gd name="connsiteX4" fmla="*/ 4266044 w 7533643"/>
                <a:gd name="connsiteY4" fmla="*/ 9859587 h 9859587"/>
                <a:gd name="connsiteX5" fmla="*/ 0 w 7533643"/>
                <a:gd name="connsiteY5" fmla="*/ 8216900 h 9859587"/>
                <a:gd name="connsiteX0" fmla="*/ 0 w 7533644"/>
                <a:gd name="connsiteY0" fmla="*/ 8216900 h 9859587"/>
                <a:gd name="connsiteX1" fmla="*/ 7023100 w 7533644"/>
                <a:gd name="connsiteY1" fmla="*/ 0 h 9859587"/>
                <a:gd name="connsiteX2" fmla="*/ 7533644 w 7533644"/>
                <a:gd name="connsiteY2" fmla="*/ 206895 h 9859587"/>
                <a:gd name="connsiteX3" fmla="*/ 7533643 w 7533644"/>
                <a:gd name="connsiteY3" fmla="*/ 9846655 h 9859587"/>
                <a:gd name="connsiteX4" fmla="*/ 4266044 w 7533644"/>
                <a:gd name="connsiteY4" fmla="*/ 9859587 h 9859587"/>
                <a:gd name="connsiteX5" fmla="*/ 0 w 7533644"/>
                <a:gd name="connsiteY5" fmla="*/ 8216900 h 9859587"/>
                <a:gd name="connsiteX0" fmla="*/ 0 w 7533644"/>
                <a:gd name="connsiteY0" fmla="*/ 8010005 h 9652692"/>
                <a:gd name="connsiteX1" fmla="*/ 6829137 w 7533644"/>
                <a:gd name="connsiteY1" fmla="*/ 12930 h 9652692"/>
                <a:gd name="connsiteX2" fmla="*/ 7533644 w 7533644"/>
                <a:gd name="connsiteY2" fmla="*/ 0 h 9652692"/>
                <a:gd name="connsiteX3" fmla="*/ 7533643 w 7533644"/>
                <a:gd name="connsiteY3" fmla="*/ 9639760 h 9652692"/>
                <a:gd name="connsiteX4" fmla="*/ 4266044 w 7533644"/>
                <a:gd name="connsiteY4" fmla="*/ 9652692 h 9652692"/>
                <a:gd name="connsiteX5" fmla="*/ 0 w 7533644"/>
                <a:gd name="connsiteY5" fmla="*/ 8010005 h 9652692"/>
                <a:gd name="connsiteX0" fmla="*/ 0 w 7533644"/>
                <a:gd name="connsiteY0" fmla="*/ 7997075 h 9639762"/>
                <a:gd name="connsiteX1" fmla="*/ 6829137 w 7533644"/>
                <a:gd name="connsiteY1" fmla="*/ 0 h 9639762"/>
                <a:gd name="connsiteX2" fmla="*/ 7533644 w 7533644"/>
                <a:gd name="connsiteY2" fmla="*/ 25863 h 9639762"/>
                <a:gd name="connsiteX3" fmla="*/ 7533643 w 7533644"/>
                <a:gd name="connsiteY3" fmla="*/ 9626830 h 9639762"/>
                <a:gd name="connsiteX4" fmla="*/ 4266044 w 7533644"/>
                <a:gd name="connsiteY4" fmla="*/ 9639762 h 9639762"/>
                <a:gd name="connsiteX5" fmla="*/ 0 w 7533644"/>
                <a:gd name="connsiteY5" fmla="*/ 7997075 h 9639762"/>
                <a:gd name="connsiteX0" fmla="*/ 0 w 7533644"/>
                <a:gd name="connsiteY0" fmla="*/ 7984145 h 9626832"/>
                <a:gd name="connsiteX1" fmla="*/ 6803276 w 7533644"/>
                <a:gd name="connsiteY1" fmla="*/ 0 h 9626832"/>
                <a:gd name="connsiteX2" fmla="*/ 7533644 w 7533644"/>
                <a:gd name="connsiteY2" fmla="*/ 12933 h 9626832"/>
                <a:gd name="connsiteX3" fmla="*/ 7533643 w 7533644"/>
                <a:gd name="connsiteY3" fmla="*/ 9613900 h 9626832"/>
                <a:gd name="connsiteX4" fmla="*/ 4266044 w 7533644"/>
                <a:gd name="connsiteY4" fmla="*/ 9626832 h 9626832"/>
                <a:gd name="connsiteX5" fmla="*/ 0 w 7533644"/>
                <a:gd name="connsiteY5" fmla="*/ 7984145 h 962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3644" h="9626832">
                  <a:moveTo>
                    <a:pt x="0" y="7984145"/>
                  </a:moveTo>
                  <a:lnTo>
                    <a:pt x="6803276" y="0"/>
                  </a:lnTo>
                  <a:lnTo>
                    <a:pt x="7533644" y="12933"/>
                  </a:lnTo>
                  <a:cubicBezTo>
                    <a:pt x="7533644" y="3226186"/>
                    <a:pt x="7533643" y="6400647"/>
                    <a:pt x="7533643" y="9613900"/>
                  </a:cubicBezTo>
                  <a:lnTo>
                    <a:pt x="4266044" y="9626832"/>
                  </a:lnTo>
                  <a:lnTo>
                    <a:pt x="0" y="7984145"/>
                  </a:lnTo>
                  <a:close/>
                </a:path>
              </a:pathLst>
            </a:custGeom>
            <a:solidFill>
              <a:srgbClr val="00334C">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grpSp>
      <p:cxnSp>
        <p:nvCxnSpPr>
          <p:cNvPr id="12" name="Straight Connector 11"/>
          <p:cNvCxnSpPr/>
          <p:nvPr userDrawn="1"/>
        </p:nvCxnSpPr>
        <p:spPr>
          <a:xfrm>
            <a:off x="691619" y="1754090"/>
            <a:ext cx="264000"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527381" y="1052739"/>
            <a:ext cx="5568619" cy="646331"/>
          </a:xfrm>
          <a:prstGeom prst="rect">
            <a:avLst/>
          </a:prstGeom>
          <a:noFill/>
        </p:spPr>
        <p:txBody>
          <a:bodyPr wrap="square" rtlCol="0">
            <a:spAutoFit/>
          </a:bodyPr>
          <a:lstStyle/>
          <a:p>
            <a:r>
              <a:rPr lang="en-AU" sz="3500" b="1" i="0" kern="1200" spc="-80" baseline="0" dirty="0">
                <a:solidFill>
                  <a:srgbClr val="FFFFFF"/>
                </a:solidFill>
                <a:latin typeface="Arial Bold" charset="0"/>
                <a:ea typeface="+mj-ea"/>
                <a:cs typeface="+mj-cs"/>
              </a:rPr>
              <a:t>With thanks</a:t>
            </a:r>
          </a:p>
        </p:txBody>
      </p:sp>
      <p:sp>
        <p:nvSpPr>
          <p:cNvPr id="14" name="TextBox 13"/>
          <p:cNvSpPr txBox="1"/>
          <p:nvPr userDrawn="1"/>
        </p:nvSpPr>
        <p:spPr>
          <a:xfrm>
            <a:off x="532970" y="2613997"/>
            <a:ext cx="5568619" cy="353943"/>
          </a:xfrm>
          <a:prstGeom prst="rect">
            <a:avLst/>
          </a:prstGeom>
          <a:noFill/>
        </p:spPr>
        <p:txBody>
          <a:bodyPr wrap="square" rtlCol="0">
            <a:spAutoFit/>
          </a:bodyPr>
          <a:lstStyle/>
          <a:p>
            <a:r>
              <a:rPr lang="en-AU" sz="1700" b="0" i="0" kern="1200" spc="-40" baseline="0" dirty="0">
                <a:solidFill>
                  <a:srgbClr val="FFFFFF"/>
                </a:solidFill>
                <a:latin typeface="Arial" charset="0"/>
                <a:ea typeface="+mj-ea"/>
                <a:cs typeface="+mj-cs"/>
              </a:rPr>
              <a:t>doherty.edu.au</a:t>
            </a:r>
          </a:p>
        </p:txBody>
      </p:sp>
      <p:sp>
        <p:nvSpPr>
          <p:cNvPr id="15" name="TextBox 14"/>
          <p:cNvSpPr txBox="1"/>
          <p:nvPr userDrawn="1"/>
        </p:nvSpPr>
        <p:spPr>
          <a:xfrm>
            <a:off x="1080001" y="3446793"/>
            <a:ext cx="5568619" cy="353943"/>
          </a:xfrm>
          <a:prstGeom prst="rect">
            <a:avLst/>
          </a:prstGeom>
          <a:noFill/>
        </p:spPr>
        <p:txBody>
          <a:bodyPr wrap="square" rtlCol="0">
            <a:spAutoFit/>
          </a:bodyPr>
          <a:lstStyle/>
          <a:p>
            <a:r>
              <a:rPr lang="en-AU" sz="1700" b="0" i="0" kern="1200" spc="0" baseline="0" dirty="0">
                <a:solidFill>
                  <a:srgbClr val="FFFFFF"/>
                </a:solidFill>
                <a:latin typeface="Arial" charset="0"/>
                <a:ea typeface="+mj-ea"/>
                <a:cs typeface="+mj-cs"/>
              </a:rPr>
              <a:t>/DohertyInstitute</a:t>
            </a:r>
          </a:p>
        </p:txBody>
      </p:sp>
      <p:sp>
        <p:nvSpPr>
          <p:cNvPr id="17" name="TextBox 16"/>
          <p:cNvSpPr txBox="1"/>
          <p:nvPr userDrawn="1"/>
        </p:nvSpPr>
        <p:spPr>
          <a:xfrm>
            <a:off x="1056001" y="3794388"/>
            <a:ext cx="5568619" cy="353943"/>
          </a:xfrm>
          <a:prstGeom prst="rect">
            <a:avLst/>
          </a:prstGeom>
          <a:noFill/>
        </p:spPr>
        <p:txBody>
          <a:bodyPr wrap="square" rtlCol="0">
            <a:spAutoFit/>
          </a:bodyPr>
          <a:lstStyle/>
          <a:p>
            <a:r>
              <a:rPr lang="en-AU" sz="1700" b="0" i="0" kern="1200" spc="0" baseline="0" dirty="0">
                <a:solidFill>
                  <a:srgbClr val="FFFFFF"/>
                </a:solidFill>
                <a:latin typeface="Arial" charset="0"/>
                <a:ea typeface="+mj-ea"/>
                <a:cs typeface="+mj-cs"/>
              </a:rPr>
              <a:t>@TheDohertyInst  #DohertyInstitute</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2704" y="3506681"/>
            <a:ext cx="333053" cy="252000"/>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231" y="3869880"/>
            <a:ext cx="336000" cy="25200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9311" y="5592815"/>
            <a:ext cx="3984196" cy="794373"/>
          </a:xfrm>
          <a:prstGeom prst="rect">
            <a:avLst/>
          </a:prstGeom>
        </p:spPr>
      </p:pic>
    </p:spTree>
    <p:extLst>
      <p:ext uri="{BB962C8B-B14F-4D97-AF65-F5344CB8AC3E}">
        <p14:creationId xmlns:p14="http://schemas.microsoft.com/office/powerpoint/2010/main" val="1768054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Final Slide no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0000" y="3506400"/>
            <a:ext cx="336000" cy="252000"/>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0000" y="3869880"/>
            <a:ext cx="336000" cy="252000"/>
          </a:xfrm>
          <a:prstGeom prst="rect">
            <a:avLst/>
          </a:prstGeom>
        </p:spPr>
      </p:pic>
      <p:cxnSp>
        <p:nvCxnSpPr>
          <p:cNvPr id="12" name="Straight Connector 11"/>
          <p:cNvCxnSpPr/>
          <p:nvPr userDrawn="1"/>
        </p:nvCxnSpPr>
        <p:spPr>
          <a:xfrm>
            <a:off x="691619" y="1754090"/>
            <a:ext cx="264000"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527381" y="1052739"/>
            <a:ext cx="5568619" cy="646331"/>
          </a:xfrm>
          <a:prstGeom prst="rect">
            <a:avLst/>
          </a:prstGeom>
          <a:noFill/>
        </p:spPr>
        <p:txBody>
          <a:bodyPr wrap="square" rtlCol="0">
            <a:spAutoFit/>
          </a:bodyPr>
          <a:lstStyle/>
          <a:p>
            <a:r>
              <a:rPr lang="en-AU" sz="3500" b="1" i="0" kern="1200" spc="-80" baseline="0" dirty="0">
                <a:solidFill>
                  <a:srgbClr val="007DC5"/>
                </a:solidFill>
                <a:latin typeface="Arial Bold" charset="0"/>
                <a:ea typeface="+mj-ea"/>
                <a:cs typeface="+mj-cs"/>
              </a:rPr>
              <a:t>With thanks</a:t>
            </a:r>
          </a:p>
        </p:txBody>
      </p:sp>
      <p:sp>
        <p:nvSpPr>
          <p:cNvPr id="14" name="TextBox 13"/>
          <p:cNvSpPr txBox="1"/>
          <p:nvPr userDrawn="1"/>
        </p:nvSpPr>
        <p:spPr>
          <a:xfrm>
            <a:off x="532970" y="2613997"/>
            <a:ext cx="5568619" cy="353943"/>
          </a:xfrm>
          <a:prstGeom prst="rect">
            <a:avLst/>
          </a:prstGeom>
          <a:noFill/>
        </p:spPr>
        <p:txBody>
          <a:bodyPr wrap="square" rtlCol="0">
            <a:spAutoFit/>
          </a:bodyPr>
          <a:lstStyle/>
          <a:p>
            <a:r>
              <a:rPr lang="en-AU" sz="1700" b="0" i="0" kern="1200" spc="-40" baseline="0" dirty="0">
                <a:solidFill>
                  <a:srgbClr val="007DC5"/>
                </a:solidFill>
                <a:latin typeface="Arial" charset="0"/>
                <a:ea typeface="+mj-ea"/>
                <a:cs typeface="+mj-cs"/>
              </a:rPr>
              <a:t>doherty.edu.au</a:t>
            </a:r>
          </a:p>
        </p:txBody>
      </p:sp>
      <p:sp>
        <p:nvSpPr>
          <p:cNvPr id="15" name="TextBox 14"/>
          <p:cNvSpPr txBox="1"/>
          <p:nvPr userDrawn="1"/>
        </p:nvSpPr>
        <p:spPr>
          <a:xfrm>
            <a:off x="1080001" y="3446793"/>
            <a:ext cx="5568619" cy="353943"/>
          </a:xfrm>
          <a:prstGeom prst="rect">
            <a:avLst/>
          </a:prstGeom>
          <a:noFill/>
        </p:spPr>
        <p:txBody>
          <a:bodyPr wrap="square" rtlCol="0">
            <a:spAutoFit/>
          </a:bodyPr>
          <a:lstStyle/>
          <a:p>
            <a:r>
              <a:rPr lang="en-AU" sz="1700" b="0" i="0" kern="1200" spc="0" baseline="0" dirty="0">
                <a:solidFill>
                  <a:srgbClr val="007DC5"/>
                </a:solidFill>
                <a:latin typeface="Arial" charset="0"/>
                <a:ea typeface="+mj-ea"/>
                <a:cs typeface="+mj-cs"/>
              </a:rPr>
              <a:t>/DohertyInstitute</a:t>
            </a:r>
          </a:p>
        </p:txBody>
      </p:sp>
      <p:sp>
        <p:nvSpPr>
          <p:cNvPr id="17" name="TextBox 16"/>
          <p:cNvSpPr txBox="1"/>
          <p:nvPr userDrawn="1"/>
        </p:nvSpPr>
        <p:spPr>
          <a:xfrm>
            <a:off x="1056001" y="3794388"/>
            <a:ext cx="5568619" cy="353943"/>
          </a:xfrm>
          <a:prstGeom prst="rect">
            <a:avLst/>
          </a:prstGeom>
          <a:noFill/>
        </p:spPr>
        <p:txBody>
          <a:bodyPr wrap="square" rtlCol="0">
            <a:spAutoFit/>
          </a:bodyPr>
          <a:lstStyle/>
          <a:p>
            <a:r>
              <a:rPr lang="en-AU" sz="1700" b="0" i="0" kern="1200" spc="0" baseline="0" dirty="0">
                <a:solidFill>
                  <a:srgbClr val="007DC5"/>
                </a:solidFill>
                <a:latin typeface="Arial" charset="0"/>
                <a:ea typeface="+mj-ea"/>
                <a:cs typeface="+mj-cs"/>
              </a:rPr>
              <a:t>@TheDohertyInst  #DohertyInstitute</a:t>
            </a:r>
          </a:p>
        </p:txBody>
      </p:sp>
      <p:cxnSp>
        <p:nvCxnSpPr>
          <p:cNvPr id="16" name="Straight Connector 15"/>
          <p:cNvCxnSpPr/>
          <p:nvPr userDrawn="1"/>
        </p:nvCxnSpPr>
        <p:spPr>
          <a:xfrm>
            <a:off x="691200" y="1753200"/>
            <a:ext cx="264000" cy="0"/>
          </a:xfrm>
          <a:prstGeom prst="line">
            <a:avLst/>
          </a:prstGeom>
          <a:ln w="38100">
            <a:solidFill>
              <a:srgbClr val="007DC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32558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wit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alphaModFix amt="49000"/>
            <a:extLst>
              <a:ext uri="{28A0092B-C50C-407E-A947-70E740481C1C}">
                <a14:useLocalDpi xmlns:a14="http://schemas.microsoft.com/office/drawing/2010/main" val="0"/>
              </a:ext>
            </a:extLst>
          </a:blip>
          <a:stretch>
            <a:fillRect/>
          </a:stretch>
        </p:blipFill>
        <p:spPr>
          <a:xfrm>
            <a:off x="1007436" y="-630832"/>
            <a:ext cx="9985109" cy="7488832"/>
          </a:xfrm>
          <a:prstGeom prst="rect">
            <a:avLst/>
          </a:prstGeom>
        </p:spPr>
      </p:pic>
      <p:sp>
        <p:nvSpPr>
          <p:cNvPr id="12" name="Footer Placeholder 11"/>
          <p:cNvSpPr>
            <a:spLocks noGrp="1"/>
          </p:cNvSpPr>
          <p:nvPr>
            <p:ph type="ftr" sz="quarter" idx="23"/>
          </p:nvPr>
        </p:nvSpPr>
        <p:spPr/>
        <p:txBody>
          <a:bodyPr/>
          <a:lstStyle>
            <a:lvl1pPr>
              <a:defRPr>
                <a:solidFill>
                  <a:schemeClr val="bg1"/>
                </a:solidFill>
              </a:defRPr>
            </a:lvl1pPr>
          </a:lstStyle>
          <a:p>
            <a:r>
              <a:rPr lang="en-AU"/>
              <a:t>Presentation Title: Click on "Insert" &gt; "Header &amp; Footer" to change footer</a:t>
            </a:r>
            <a:endParaRPr lang="en-AU" dirty="0"/>
          </a:p>
        </p:txBody>
      </p:sp>
      <p:sp>
        <p:nvSpPr>
          <p:cNvPr id="22" name="Slide Number Placeholder 21"/>
          <p:cNvSpPr>
            <a:spLocks noGrp="1"/>
          </p:cNvSpPr>
          <p:nvPr>
            <p:ph type="sldNum" sz="quarter" idx="24"/>
          </p:nvPr>
        </p:nvSpPr>
        <p:spPr/>
        <p:txBody>
          <a:bodyPr/>
          <a:lstStyle>
            <a:lvl1pPr>
              <a:defRPr>
                <a:solidFill>
                  <a:schemeClr val="bg1"/>
                </a:solidFill>
              </a:defRPr>
            </a:lvl1pPr>
          </a:lstStyle>
          <a:p>
            <a:r>
              <a:rPr lang="en-AU" b="1">
                <a:latin typeface="Arial Bold" charset="0"/>
              </a:rPr>
              <a:t>Slide </a:t>
            </a:r>
            <a:fld id="{89BDF69A-9160-471D-91FF-1FD792BB5D1F}" type="slidenum">
              <a:rPr lang="en-AU" b="1" smtClean="0">
                <a:latin typeface="Arial Bold" charset="0"/>
              </a:rPr>
              <a:pPr/>
              <a:t>‹#›</a:t>
            </a:fld>
            <a:endParaRPr lang="en-AU" b="1" dirty="0">
              <a:latin typeface="Arial Bold" charset="0"/>
            </a:endParaRPr>
          </a:p>
        </p:txBody>
      </p:sp>
      <p:sp>
        <p:nvSpPr>
          <p:cNvPr id="30" name="TextBox 29"/>
          <p:cNvSpPr txBox="1"/>
          <p:nvPr userDrawn="1"/>
        </p:nvSpPr>
        <p:spPr>
          <a:xfrm>
            <a:off x="7440152" y="6066000"/>
            <a:ext cx="4219089" cy="230832"/>
          </a:xfrm>
          <a:prstGeom prst="rect">
            <a:avLst/>
          </a:prstGeom>
          <a:noFill/>
        </p:spPr>
        <p:txBody>
          <a:bodyPr wrap="square" rtlCol="0">
            <a:spAutoFit/>
          </a:bodyPr>
          <a:lstStyle/>
          <a:p>
            <a:pPr algn="r"/>
            <a:r>
              <a:rPr lang="en-AU" sz="900" b="1" i="0" spc="-30" baseline="0" dirty="0">
                <a:solidFill>
                  <a:srgbClr val="FFFFFF"/>
                </a:solidFill>
                <a:latin typeface="Arial Bold" charset="0"/>
              </a:rPr>
              <a:t>The Peter Doherty Institute for Infection and Immunity </a:t>
            </a:r>
          </a:p>
        </p:txBody>
      </p:sp>
      <p:sp>
        <p:nvSpPr>
          <p:cNvPr id="31" name="TextBox 30"/>
          <p:cNvSpPr txBox="1"/>
          <p:nvPr userDrawn="1"/>
        </p:nvSpPr>
        <p:spPr>
          <a:xfrm>
            <a:off x="5231903" y="6210000"/>
            <a:ext cx="6432716" cy="230832"/>
          </a:xfrm>
          <a:prstGeom prst="rect">
            <a:avLst/>
          </a:prstGeom>
          <a:noFill/>
        </p:spPr>
        <p:txBody>
          <a:bodyPr wrap="square" rtlCol="0">
            <a:spAutoFit/>
          </a:bodyPr>
          <a:lstStyle/>
          <a:p>
            <a:pPr algn="r"/>
            <a:r>
              <a:rPr lang="en-AU" sz="900" b="0" i="0" spc="-10" baseline="0" dirty="0">
                <a:solidFill>
                  <a:srgbClr val="FFFFFF"/>
                </a:solidFill>
                <a:latin typeface="Arial" charset="0"/>
              </a:rPr>
              <a:t>A joint venture between The University of Melbourne and The Royal Melbourne Hospital</a:t>
            </a:r>
          </a:p>
        </p:txBody>
      </p:sp>
      <p:graphicFrame>
        <p:nvGraphicFramePr>
          <p:cNvPr id="15" name="Table Placeholder 10"/>
          <p:cNvGraphicFramePr>
            <a:graphicFrameLocks/>
          </p:cNvGraphicFramePr>
          <p:nvPr userDrawn="1">
            <p:extLst>
              <p:ext uri="{D42A27DB-BD31-4B8C-83A1-F6EECF244321}">
                <p14:modId xmlns:p14="http://schemas.microsoft.com/office/powerpoint/2010/main" val="998955139"/>
              </p:ext>
            </p:extLst>
          </p:nvPr>
        </p:nvGraphicFramePr>
        <p:xfrm>
          <a:off x="539749" y="1412776"/>
          <a:ext cx="5268219" cy="1068188"/>
        </p:xfrm>
        <a:graphic>
          <a:graphicData uri="http://schemas.openxmlformats.org/drawingml/2006/table">
            <a:tbl>
              <a:tblPr firstRow="1" bandRow="1">
                <a:tableStyleId>{5C22544A-7EE6-4342-B048-85BDC9FD1C3A}</a:tableStyleId>
              </a:tblPr>
              <a:tblGrid>
                <a:gridCol w="5268219">
                  <a:extLst>
                    <a:ext uri="{9D8B030D-6E8A-4147-A177-3AD203B41FA5}">
                      <a16:colId xmlns:a16="http://schemas.microsoft.com/office/drawing/2014/main" val="20000"/>
                    </a:ext>
                  </a:extLst>
                </a:gridCol>
              </a:tblGrid>
              <a:tr h="432048">
                <a:tc>
                  <a:txBody>
                    <a:bodyPr/>
                    <a:lstStyle/>
                    <a:p>
                      <a:pPr marL="0" marR="0" indent="0" algn="l" defTabSz="1280160" rtl="0" eaLnBrk="1" fontAlgn="auto" latinLnBrk="0" hangingPunct="1">
                        <a:lnSpc>
                          <a:spcPct val="95000"/>
                        </a:lnSpc>
                        <a:spcBef>
                          <a:spcPts val="0"/>
                        </a:spcBef>
                        <a:spcAft>
                          <a:spcPts val="0"/>
                        </a:spcAft>
                        <a:buClrTx/>
                        <a:buSzTx/>
                        <a:buFontTx/>
                        <a:buNone/>
                        <a:tabLst/>
                        <a:defRPr/>
                      </a:pPr>
                      <a:r>
                        <a:rPr kumimoji="0" lang="en-AU" sz="3300" b="1" i="0" u="none" strike="noStrike" kern="1200" cap="none" spc="-20" normalizeH="0" baseline="0" noProof="0" dirty="0">
                          <a:ln>
                            <a:noFill/>
                          </a:ln>
                          <a:solidFill>
                            <a:srgbClr val="FFFFFF"/>
                          </a:solidFill>
                          <a:effectLst/>
                          <a:uLnTx/>
                          <a:uFillTx/>
                          <a:latin typeface="Arial Bold" charset="0"/>
                          <a:ea typeface="+mn-ea"/>
                          <a:cs typeface="+mn-cs"/>
                        </a:rPr>
                        <a:t>Twitter</a:t>
                      </a:r>
                    </a:p>
                  </a:txBody>
                  <a:tcPr marL="87085" marR="87085" marT="32657" marB="180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4886">
                <a:tc>
                  <a:txBody>
                    <a:bodyPr/>
                    <a:lstStyle/>
                    <a:p>
                      <a:pPr marL="0" indent="0">
                        <a:lnSpc>
                          <a:spcPts val="1300"/>
                        </a:lnSpc>
                      </a:pPr>
                      <a:r>
                        <a:rPr kumimoji="0" lang="en-AU" sz="5400" b="0" i="0" u="none" strike="noStrike" kern="1200" cap="none" spc="0" normalizeH="0" baseline="0" noProof="0" dirty="0">
                          <a:ln>
                            <a:noFill/>
                          </a:ln>
                          <a:solidFill>
                            <a:srgbClr val="FFFFFF"/>
                          </a:solidFill>
                          <a:effectLst/>
                          <a:uLnTx/>
                          <a:uFillTx/>
                          <a:latin typeface="Arial" charset="0"/>
                          <a:ea typeface="+mn-ea"/>
                          <a:cs typeface="+mn-cs"/>
                        </a:rPr>
                        <a:t>-</a:t>
                      </a:r>
                      <a:endParaRPr lang="en-AU" sz="3600" dirty="0"/>
                    </a:p>
                  </a:txBody>
                  <a:tcPr marL="48000" marR="87085" marT="32657" marB="180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4" name="Content Placeholder 3"/>
          <p:cNvSpPr>
            <a:spLocks noGrp="1"/>
          </p:cNvSpPr>
          <p:nvPr>
            <p:ph sz="quarter" idx="25"/>
          </p:nvPr>
        </p:nvSpPr>
        <p:spPr>
          <a:xfrm>
            <a:off x="6864353" y="2349500"/>
            <a:ext cx="4703233" cy="30241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Rectangle 4"/>
          <p:cNvSpPr>
            <a:spLocks noGrp="1" noChangeArrowheads="1"/>
          </p:cNvSpPr>
          <p:nvPr>
            <p:ph type="dt" sz="half" idx="10"/>
          </p:nvPr>
        </p:nvSpPr>
        <p:spPr>
          <a:ln/>
        </p:spPr>
        <p:txBody>
          <a:bodyPr/>
          <a:lstStyle>
            <a:lvl1pPr>
              <a:defRPr/>
            </a:lvl1pPr>
          </a:lstStyle>
          <a:p>
            <a:pPr>
              <a:defRPr/>
            </a:pPr>
            <a:endParaRPr lang="en-AU" altLang="en-US"/>
          </a:p>
        </p:txBody>
      </p:sp>
      <p:sp>
        <p:nvSpPr>
          <p:cNvPr id="4" name="Rectangle 6"/>
          <p:cNvSpPr>
            <a:spLocks noGrp="1" noChangeArrowheads="1"/>
          </p:cNvSpPr>
          <p:nvPr>
            <p:ph type="sldNum" sz="quarter" idx="11"/>
          </p:nvPr>
        </p:nvSpPr>
        <p:spPr>
          <a:ln/>
        </p:spPr>
        <p:txBody>
          <a:bodyPr/>
          <a:lstStyle>
            <a:lvl1pPr>
              <a:defRPr/>
            </a:lvl1pPr>
          </a:lstStyle>
          <a:p>
            <a:pPr>
              <a:defRPr/>
            </a:pPr>
            <a:fld id="{3F7725E6-2B48-41E8-9A25-2799263DF384}" type="slidenum">
              <a:rPr lang="en-US" altLang="en-US"/>
              <a:pPr>
                <a:defRPr/>
              </a:pPr>
              <a:t>‹#›</a:t>
            </a:fld>
            <a:endParaRPr lang="en-US" altLang="en-US"/>
          </a:p>
        </p:txBody>
      </p:sp>
    </p:spTree>
    <p:extLst>
      <p:ext uri="{BB962C8B-B14F-4D97-AF65-F5344CB8AC3E}">
        <p14:creationId xmlns:p14="http://schemas.microsoft.com/office/powerpoint/2010/main" val="18162754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p:bg>
      <p:bgPr>
        <a:solidFill>
          <a:schemeClr val="bg1"/>
        </a:solidFill>
        <a:effectLst/>
      </p:bgPr>
    </p:bg>
    <p:spTree>
      <p:nvGrpSpPr>
        <p:cNvPr id="1" name=""/>
        <p:cNvGrpSpPr/>
        <p:nvPr/>
      </p:nvGrpSpPr>
      <p:grpSpPr>
        <a:xfrm>
          <a:off x="0" y="0"/>
          <a:ext cx="0" cy="0"/>
          <a:chOff x="0" y="0"/>
          <a:chExt cx="0" cy="0"/>
        </a:xfrm>
      </p:grpSpPr>
      <p:grpSp>
        <p:nvGrpSpPr>
          <p:cNvPr id="9" name="Group 8"/>
          <p:cNvGrpSpPr/>
          <p:nvPr userDrawn="1"/>
        </p:nvGrpSpPr>
        <p:grpSpPr>
          <a:xfrm>
            <a:off x="1295468" y="-6527"/>
            <a:ext cx="10920240" cy="6885840"/>
            <a:chOff x="971601" y="-6527"/>
            <a:chExt cx="8190180" cy="6885840"/>
          </a:xfrm>
        </p:grpSpPr>
        <p:sp>
          <p:nvSpPr>
            <p:cNvPr id="10" name="Freeform 9"/>
            <p:cNvSpPr/>
            <p:nvPr/>
          </p:nvSpPr>
          <p:spPr>
            <a:xfrm>
              <a:off x="971601" y="75743"/>
              <a:ext cx="8190180" cy="6803570"/>
            </a:xfrm>
            <a:custGeom>
              <a:avLst/>
              <a:gdLst>
                <a:gd name="connsiteX0" fmla="*/ 8013700 w 8013700"/>
                <a:gd name="connsiteY0" fmla="*/ 0 h 8102600"/>
                <a:gd name="connsiteX1" fmla="*/ 0 w 8013700"/>
                <a:gd name="connsiteY1" fmla="*/ 1739900 h 8102600"/>
                <a:gd name="connsiteX2" fmla="*/ 5334000 w 8013700"/>
                <a:gd name="connsiteY2" fmla="*/ 8102600 h 8102600"/>
                <a:gd name="connsiteX3" fmla="*/ 8013700 w 8013700"/>
                <a:gd name="connsiteY3" fmla="*/ 8102600 h 8102600"/>
                <a:gd name="connsiteX4" fmla="*/ 8013700 w 8013700"/>
                <a:gd name="connsiteY4" fmla="*/ 0 h 8102600"/>
                <a:gd name="connsiteX0" fmla="*/ 8013700 w 8013700"/>
                <a:gd name="connsiteY0" fmla="*/ 0 h 8762076"/>
                <a:gd name="connsiteX1" fmla="*/ 0 w 8013700"/>
                <a:gd name="connsiteY1" fmla="*/ 1739900 h 8762076"/>
                <a:gd name="connsiteX2" fmla="*/ 5864168 w 8013700"/>
                <a:gd name="connsiteY2" fmla="*/ 8762076 h 8762076"/>
                <a:gd name="connsiteX3" fmla="*/ 8013700 w 8013700"/>
                <a:gd name="connsiteY3" fmla="*/ 8102600 h 8762076"/>
                <a:gd name="connsiteX4" fmla="*/ 8013700 w 8013700"/>
                <a:gd name="connsiteY4" fmla="*/ 0 h 8762076"/>
                <a:gd name="connsiteX0" fmla="*/ 8013700 w 8013700"/>
                <a:gd name="connsiteY0" fmla="*/ 0 h 8787938"/>
                <a:gd name="connsiteX1" fmla="*/ 0 w 8013700"/>
                <a:gd name="connsiteY1" fmla="*/ 1739900 h 8787938"/>
                <a:gd name="connsiteX2" fmla="*/ 5864168 w 8013700"/>
                <a:gd name="connsiteY2" fmla="*/ 8762076 h 8787938"/>
                <a:gd name="connsiteX3" fmla="*/ 7974907 w 8013700"/>
                <a:gd name="connsiteY3" fmla="*/ 8787938 h 8787938"/>
                <a:gd name="connsiteX4" fmla="*/ 8013700 w 8013700"/>
                <a:gd name="connsiteY4" fmla="*/ 0 h 8787938"/>
                <a:gd name="connsiteX0" fmla="*/ 11466253 w 11466253"/>
                <a:gd name="connsiteY0" fmla="*/ 0 h 9550861"/>
                <a:gd name="connsiteX1" fmla="*/ 0 w 11466253"/>
                <a:gd name="connsiteY1" fmla="*/ 2502823 h 9550861"/>
                <a:gd name="connsiteX2" fmla="*/ 5864168 w 11466253"/>
                <a:gd name="connsiteY2" fmla="*/ 9524999 h 9550861"/>
                <a:gd name="connsiteX3" fmla="*/ 7974907 w 11466253"/>
                <a:gd name="connsiteY3" fmla="*/ 9550861 h 9550861"/>
                <a:gd name="connsiteX4" fmla="*/ 11466253 w 11466253"/>
                <a:gd name="connsiteY4" fmla="*/ 0 h 9550861"/>
                <a:gd name="connsiteX0" fmla="*/ 11466253 w 11466253"/>
                <a:gd name="connsiteY0" fmla="*/ 0 h 9550861"/>
                <a:gd name="connsiteX1" fmla="*/ 0 w 11466253"/>
                <a:gd name="connsiteY1" fmla="*/ 2502823 h 9550861"/>
                <a:gd name="connsiteX2" fmla="*/ 5864168 w 11466253"/>
                <a:gd name="connsiteY2" fmla="*/ 9524999 h 9550861"/>
                <a:gd name="connsiteX3" fmla="*/ 7974907 w 11466253"/>
                <a:gd name="connsiteY3" fmla="*/ 9550861 h 9550861"/>
                <a:gd name="connsiteX4" fmla="*/ 9786202 w 11466253"/>
                <a:gd name="connsiteY4" fmla="*/ 4613742 h 9550861"/>
                <a:gd name="connsiteX5" fmla="*/ 11466253 w 11466253"/>
                <a:gd name="connsiteY5" fmla="*/ 0 h 9550861"/>
                <a:gd name="connsiteX0" fmla="*/ 11466253 w 11466253"/>
                <a:gd name="connsiteY0" fmla="*/ 0 h 9550861"/>
                <a:gd name="connsiteX1" fmla="*/ 0 w 11466253"/>
                <a:gd name="connsiteY1" fmla="*/ 2502823 h 9550861"/>
                <a:gd name="connsiteX2" fmla="*/ 5864168 w 11466253"/>
                <a:gd name="connsiteY2" fmla="*/ 9524999 h 9550861"/>
                <a:gd name="connsiteX3" fmla="*/ 7974907 w 11466253"/>
                <a:gd name="connsiteY3" fmla="*/ 9550861 h 9550861"/>
                <a:gd name="connsiteX4" fmla="*/ 11454290 w 11466253"/>
                <a:gd name="connsiteY4" fmla="*/ 4639605 h 9550861"/>
                <a:gd name="connsiteX5" fmla="*/ 11466253 w 11466253"/>
                <a:gd name="connsiteY5" fmla="*/ 0 h 9550861"/>
                <a:gd name="connsiteX0" fmla="*/ 11466253 w 11466253"/>
                <a:gd name="connsiteY0" fmla="*/ 0 h 9524999"/>
                <a:gd name="connsiteX1" fmla="*/ 0 w 11466253"/>
                <a:gd name="connsiteY1" fmla="*/ 2502823 h 9524999"/>
                <a:gd name="connsiteX2" fmla="*/ 5864168 w 11466253"/>
                <a:gd name="connsiteY2" fmla="*/ 9524999 h 9524999"/>
                <a:gd name="connsiteX3" fmla="*/ 7974907 w 11466253"/>
                <a:gd name="connsiteY3" fmla="*/ 9524999 h 9524999"/>
                <a:gd name="connsiteX4" fmla="*/ 11454290 w 11466253"/>
                <a:gd name="connsiteY4" fmla="*/ 4639605 h 9524999"/>
                <a:gd name="connsiteX5" fmla="*/ 11466253 w 11466253"/>
                <a:gd name="connsiteY5" fmla="*/ 0 h 9524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66253" h="9524999">
                  <a:moveTo>
                    <a:pt x="11466253" y="0"/>
                  </a:moveTo>
                  <a:lnTo>
                    <a:pt x="0" y="2502823"/>
                  </a:lnTo>
                  <a:lnTo>
                    <a:pt x="5864168" y="9524999"/>
                  </a:lnTo>
                  <a:lnTo>
                    <a:pt x="7974907" y="9524999"/>
                  </a:lnTo>
                  <a:lnTo>
                    <a:pt x="11454290" y="4639605"/>
                  </a:lnTo>
                  <a:cubicBezTo>
                    <a:pt x="11458278" y="3093070"/>
                    <a:pt x="11462265" y="1546535"/>
                    <a:pt x="11466253" y="0"/>
                  </a:cubicBezTo>
                  <a:close/>
                </a:path>
              </a:pathLst>
            </a:custGeom>
            <a:solidFill>
              <a:srgbClr val="23272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p>
          </p:txBody>
        </p:sp>
        <p:sp>
          <p:nvSpPr>
            <p:cNvPr id="11" name="Freeform 10"/>
            <p:cNvSpPr/>
            <p:nvPr/>
          </p:nvSpPr>
          <p:spPr>
            <a:xfrm rot="10800000" flipH="1" flipV="1">
              <a:off x="1302558" y="-6527"/>
              <a:ext cx="7850244" cy="5361270"/>
            </a:xfrm>
            <a:custGeom>
              <a:avLst/>
              <a:gdLst>
                <a:gd name="connsiteX0" fmla="*/ 8013700 w 8013700"/>
                <a:gd name="connsiteY0" fmla="*/ 0 h 8102600"/>
                <a:gd name="connsiteX1" fmla="*/ 0 w 8013700"/>
                <a:gd name="connsiteY1" fmla="*/ 1739900 h 8102600"/>
                <a:gd name="connsiteX2" fmla="*/ 5334000 w 8013700"/>
                <a:gd name="connsiteY2" fmla="*/ 8102600 h 8102600"/>
                <a:gd name="connsiteX3" fmla="*/ 8013700 w 8013700"/>
                <a:gd name="connsiteY3" fmla="*/ 8102600 h 8102600"/>
                <a:gd name="connsiteX4" fmla="*/ 8013700 w 8013700"/>
                <a:gd name="connsiteY4" fmla="*/ 0 h 8102600"/>
                <a:gd name="connsiteX0" fmla="*/ 8013700 w 8013700"/>
                <a:gd name="connsiteY0" fmla="*/ 0 h 8762076"/>
                <a:gd name="connsiteX1" fmla="*/ 0 w 8013700"/>
                <a:gd name="connsiteY1" fmla="*/ 1739900 h 8762076"/>
                <a:gd name="connsiteX2" fmla="*/ 5864168 w 8013700"/>
                <a:gd name="connsiteY2" fmla="*/ 8762076 h 8762076"/>
                <a:gd name="connsiteX3" fmla="*/ 8013700 w 8013700"/>
                <a:gd name="connsiteY3" fmla="*/ 8102600 h 8762076"/>
                <a:gd name="connsiteX4" fmla="*/ 8013700 w 8013700"/>
                <a:gd name="connsiteY4" fmla="*/ 0 h 8762076"/>
                <a:gd name="connsiteX0" fmla="*/ 8013700 w 8013700"/>
                <a:gd name="connsiteY0" fmla="*/ 0 h 8787938"/>
                <a:gd name="connsiteX1" fmla="*/ 0 w 8013700"/>
                <a:gd name="connsiteY1" fmla="*/ 1739900 h 8787938"/>
                <a:gd name="connsiteX2" fmla="*/ 5864168 w 8013700"/>
                <a:gd name="connsiteY2" fmla="*/ 8762076 h 8787938"/>
                <a:gd name="connsiteX3" fmla="*/ 7974907 w 8013700"/>
                <a:gd name="connsiteY3" fmla="*/ 8787938 h 8787938"/>
                <a:gd name="connsiteX4" fmla="*/ 8013700 w 8013700"/>
                <a:gd name="connsiteY4" fmla="*/ 0 h 8787938"/>
                <a:gd name="connsiteX0" fmla="*/ 11466253 w 11466253"/>
                <a:gd name="connsiteY0" fmla="*/ 0 h 9550861"/>
                <a:gd name="connsiteX1" fmla="*/ 0 w 11466253"/>
                <a:gd name="connsiteY1" fmla="*/ 2502823 h 9550861"/>
                <a:gd name="connsiteX2" fmla="*/ 5864168 w 11466253"/>
                <a:gd name="connsiteY2" fmla="*/ 9524999 h 9550861"/>
                <a:gd name="connsiteX3" fmla="*/ 7974907 w 11466253"/>
                <a:gd name="connsiteY3" fmla="*/ 9550861 h 9550861"/>
                <a:gd name="connsiteX4" fmla="*/ 11466253 w 11466253"/>
                <a:gd name="connsiteY4" fmla="*/ 0 h 9550861"/>
                <a:gd name="connsiteX0" fmla="*/ 11466253 w 11466253"/>
                <a:gd name="connsiteY0" fmla="*/ 0 h 9550861"/>
                <a:gd name="connsiteX1" fmla="*/ 0 w 11466253"/>
                <a:gd name="connsiteY1" fmla="*/ 2502823 h 9550861"/>
                <a:gd name="connsiteX2" fmla="*/ 5864168 w 11466253"/>
                <a:gd name="connsiteY2" fmla="*/ 9524999 h 9550861"/>
                <a:gd name="connsiteX3" fmla="*/ 7974907 w 11466253"/>
                <a:gd name="connsiteY3" fmla="*/ 9550861 h 9550861"/>
                <a:gd name="connsiteX4" fmla="*/ 9786202 w 11466253"/>
                <a:gd name="connsiteY4" fmla="*/ 4613742 h 9550861"/>
                <a:gd name="connsiteX5" fmla="*/ 11466253 w 11466253"/>
                <a:gd name="connsiteY5" fmla="*/ 0 h 9550861"/>
                <a:gd name="connsiteX0" fmla="*/ 11466253 w 11466253"/>
                <a:gd name="connsiteY0" fmla="*/ 0 h 9550861"/>
                <a:gd name="connsiteX1" fmla="*/ 0 w 11466253"/>
                <a:gd name="connsiteY1" fmla="*/ 2502823 h 9550861"/>
                <a:gd name="connsiteX2" fmla="*/ 5864168 w 11466253"/>
                <a:gd name="connsiteY2" fmla="*/ 9524999 h 9550861"/>
                <a:gd name="connsiteX3" fmla="*/ 7974907 w 11466253"/>
                <a:gd name="connsiteY3" fmla="*/ 9550861 h 9550861"/>
                <a:gd name="connsiteX4" fmla="*/ 11454290 w 11466253"/>
                <a:gd name="connsiteY4" fmla="*/ 4639605 h 9550861"/>
                <a:gd name="connsiteX5" fmla="*/ 11466253 w 11466253"/>
                <a:gd name="connsiteY5" fmla="*/ 0 h 9550861"/>
                <a:gd name="connsiteX0" fmla="*/ 11466253 w 11466253"/>
                <a:gd name="connsiteY0" fmla="*/ 0 h 9524999"/>
                <a:gd name="connsiteX1" fmla="*/ 0 w 11466253"/>
                <a:gd name="connsiteY1" fmla="*/ 2502823 h 9524999"/>
                <a:gd name="connsiteX2" fmla="*/ 5864168 w 11466253"/>
                <a:gd name="connsiteY2" fmla="*/ 9524999 h 9524999"/>
                <a:gd name="connsiteX3" fmla="*/ 7974907 w 11466253"/>
                <a:gd name="connsiteY3" fmla="*/ 9524999 h 9524999"/>
                <a:gd name="connsiteX4" fmla="*/ 11454290 w 11466253"/>
                <a:gd name="connsiteY4" fmla="*/ 4639605 h 9524999"/>
                <a:gd name="connsiteX5" fmla="*/ 11466253 w 11466253"/>
                <a:gd name="connsiteY5" fmla="*/ 0 h 9524999"/>
                <a:gd name="connsiteX0" fmla="*/ 11505046 w 11505046"/>
                <a:gd name="connsiteY0" fmla="*/ 0 h 9524999"/>
                <a:gd name="connsiteX1" fmla="*/ 0 w 11505046"/>
                <a:gd name="connsiteY1" fmla="*/ 2541616 h 9524999"/>
                <a:gd name="connsiteX2" fmla="*/ 5902961 w 11505046"/>
                <a:gd name="connsiteY2" fmla="*/ 9524999 h 9524999"/>
                <a:gd name="connsiteX3" fmla="*/ 8013700 w 11505046"/>
                <a:gd name="connsiteY3" fmla="*/ 9524999 h 9524999"/>
                <a:gd name="connsiteX4" fmla="*/ 11493083 w 11505046"/>
                <a:gd name="connsiteY4" fmla="*/ 4639605 h 9524999"/>
                <a:gd name="connsiteX5" fmla="*/ 11505046 w 11505046"/>
                <a:gd name="connsiteY5" fmla="*/ 0 h 9524999"/>
                <a:gd name="connsiteX0" fmla="*/ 11505046 w 11505046"/>
                <a:gd name="connsiteY0" fmla="*/ 0 h 9524999"/>
                <a:gd name="connsiteX1" fmla="*/ 6346834 w 11505046"/>
                <a:gd name="connsiteY1" fmla="*/ 1133097 h 9524999"/>
                <a:gd name="connsiteX2" fmla="*/ 0 w 11505046"/>
                <a:gd name="connsiteY2" fmla="*/ 2541616 h 9524999"/>
                <a:gd name="connsiteX3" fmla="*/ 5902961 w 11505046"/>
                <a:gd name="connsiteY3" fmla="*/ 9524999 h 9524999"/>
                <a:gd name="connsiteX4" fmla="*/ 8013700 w 11505046"/>
                <a:gd name="connsiteY4" fmla="*/ 9524999 h 9524999"/>
                <a:gd name="connsiteX5" fmla="*/ 11493083 w 11505046"/>
                <a:gd name="connsiteY5" fmla="*/ 4639605 h 9524999"/>
                <a:gd name="connsiteX6" fmla="*/ 11505046 w 11505046"/>
                <a:gd name="connsiteY6" fmla="*/ 0 h 9524999"/>
                <a:gd name="connsiteX0" fmla="*/ 11505046 w 11505046"/>
                <a:gd name="connsiteY0" fmla="*/ 2332386 h 11857385"/>
                <a:gd name="connsiteX1" fmla="*/ 5273568 w 11505046"/>
                <a:gd name="connsiteY1" fmla="*/ 0 h 11857385"/>
                <a:gd name="connsiteX2" fmla="*/ 0 w 11505046"/>
                <a:gd name="connsiteY2" fmla="*/ 4874002 h 11857385"/>
                <a:gd name="connsiteX3" fmla="*/ 5902961 w 11505046"/>
                <a:gd name="connsiteY3" fmla="*/ 11857385 h 11857385"/>
                <a:gd name="connsiteX4" fmla="*/ 8013700 w 11505046"/>
                <a:gd name="connsiteY4" fmla="*/ 11857385 h 11857385"/>
                <a:gd name="connsiteX5" fmla="*/ 11493083 w 11505046"/>
                <a:gd name="connsiteY5" fmla="*/ 6971991 h 11857385"/>
                <a:gd name="connsiteX6" fmla="*/ 11505046 w 11505046"/>
                <a:gd name="connsiteY6" fmla="*/ 2332386 h 11857385"/>
                <a:gd name="connsiteX0" fmla="*/ 10990343 w 11493105"/>
                <a:gd name="connsiteY0" fmla="*/ 0 h 11860962"/>
                <a:gd name="connsiteX1" fmla="*/ 5273568 w 11493105"/>
                <a:gd name="connsiteY1" fmla="*/ 3577 h 11860962"/>
                <a:gd name="connsiteX2" fmla="*/ 0 w 11493105"/>
                <a:gd name="connsiteY2" fmla="*/ 4877579 h 11860962"/>
                <a:gd name="connsiteX3" fmla="*/ 5902961 w 11493105"/>
                <a:gd name="connsiteY3" fmla="*/ 11860962 h 11860962"/>
                <a:gd name="connsiteX4" fmla="*/ 8013700 w 11493105"/>
                <a:gd name="connsiteY4" fmla="*/ 11860962 h 11860962"/>
                <a:gd name="connsiteX5" fmla="*/ 11493083 w 11493105"/>
                <a:gd name="connsiteY5" fmla="*/ 6975568 h 11860962"/>
                <a:gd name="connsiteX6" fmla="*/ 10990343 w 11493105"/>
                <a:gd name="connsiteY6" fmla="*/ 0 h 11860962"/>
                <a:gd name="connsiteX0" fmla="*/ 10990343 w 10990343"/>
                <a:gd name="connsiteY0" fmla="*/ 0 h 11860962"/>
                <a:gd name="connsiteX1" fmla="*/ 5273568 w 10990343"/>
                <a:gd name="connsiteY1" fmla="*/ 3577 h 11860962"/>
                <a:gd name="connsiteX2" fmla="*/ 0 w 10990343"/>
                <a:gd name="connsiteY2" fmla="*/ 4877579 h 11860962"/>
                <a:gd name="connsiteX3" fmla="*/ 5902961 w 10990343"/>
                <a:gd name="connsiteY3" fmla="*/ 11860962 h 11860962"/>
                <a:gd name="connsiteX4" fmla="*/ 8013700 w 10990343"/>
                <a:gd name="connsiteY4" fmla="*/ 11860962 h 11860962"/>
                <a:gd name="connsiteX5" fmla="*/ 10965183 w 10990343"/>
                <a:gd name="connsiteY5" fmla="*/ 4837570 h 11860962"/>
                <a:gd name="connsiteX6" fmla="*/ 10990343 w 10990343"/>
                <a:gd name="connsiteY6" fmla="*/ 0 h 11860962"/>
                <a:gd name="connsiteX0" fmla="*/ 10990343 w 10990343"/>
                <a:gd name="connsiteY0" fmla="*/ 0 h 11860962"/>
                <a:gd name="connsiteX1" fmla="*/ 5273568 w 10990343"/>
                <a:gd name="connsiteY1" fmla="*/ 3577 h 11860962"/>
                <a:gd name="connsiteX2" fmla="*/ 0 w 10990343"/>
                <a:gd name="connsiteY2" fmla="*/ 4877579 h 11860962"/>
                <a:gd name="connsiteX3" fmla="*/ 5005528 w 10990343"/>
                <a:gd name="connsiteY3" fmla="*/ 7505779 h 11860962"/>
                <a:gd name="connsiteX4" fmla="*/ 8013700 w 10990343"/>
                <a:gd name="connsiteY4" fmla="*/ 11860962 h 11860962"/>
                <a:gd name="connsiteX5" fmla="*/ 10965183 w 10990343"/>
                <a:gd name="connsiteY5" fmla="*/ 4837570 h 11860962"/>
                <a:gd name="connsiteX6" fmla="*/ 10990343 w 10990343"/>
                <a:gd name="connsiteY6" fmla="*/ 0 h 11860962"/>
                <a:gd name="connsiteX0" fmla="*/ 10990343 w 10990343"/>
                <a:gd name="connsiteY0" fmla="*/ 0 h 7505779"/>
                <a:gd name="connsiteX1" fmla="*/ 5273568 w 10990343"/>
                <a:gd name="connsiteY1" fmla="*/ 3577 h 7505779"/>
                <a:gd name="connsiteX2" fmla="*/ 0 w 10990343"/>
                <a:gd name="connsiteY2" fmla="*/ 4877579 h 7505779"/>
                <a:gd name="connsiteX3" fmla="*/ 5005528 w 10990343"/>
                <a:gd name="connsiteY3" fmla="*/ 7505779 h 7505779"/>
                <a:gd name="connsiteX4" fmla="*/ 10969946 w 10990343"/>
                <a:gd name="connsiteY4" fmla="*/ 7505777 h 7505779"/>
                <a:gd name="connsiteX5" fmla="*/ 10965183 w 10990343"/>
                <a:gd name="connsiteY5" fmla="*/ 4837570 h 7505779"/>
                <a:gd name="connsiteX6" fmla="*/ 10990343 w 10990343"/>
                <a:gd name="connsiteY6" fmla="*/ 0 h 7505779"/>
                <a:gd name="connsiteX0" fmla="*/ 10990343 w 11710222"/>
                <a:gd name="connsiteY0" fmla="*/ 0 h 7505779"/>
                <a:gd name="connsiteX1" fmla="*/ 5273568 w 11710222"/>
                <a:gd name="connsiteY1" fmla="*/ 3577 h 7505779"/>
                <a:gd name="connsiteX2" fmla="*/ 0 w 11710222"/>
                <a:gd name="connsiteY2" fmla="*/ 4877579 h 7505779"/>
                <a:gd name="connsiteX3" fmla="*/ 5005528 w 11710222"/>
                <a:gd name="connsiteY3" fmla="*/ 7505779 h 7505779"/>
                <a:gd name="connsiteX4" fmla="*/ 10969946 w 11710222"/>
                <a:gd name="connsiteY4" fmla="*/ 7505777 h 7505779"/>
                <a:gd name="connsiteX5" fmla="*/ 10990343 w 11710222"/>
                <a:gd name="connsiteY5" fmla="*/ 0 h 7505779"/>
                <a:gd name="connsiteX0" fmla="*/ 10990343 w 10990343"/>
                <a:gd name="connsiteY0" fmla="*/ 0 h 7505779"/>
                <a:gd name="connsiteX1" fmla="*/ 5273568 w 10990343"/>
                <a:gd name="connsiteY1" fmla="*/ 3577 h 7505779"/>
                <a:gd name="connsiteX2" fmla="*/ 0 w 10990343"/>
                <a:gd name="connsiteY2" fmla="*/ 4877579 h 7505779"/>
                <a:gd name="connsiteX3" fmla="*/ 5005528 w 10990343"/>
                <a:gd name="connsiteY3" fmla="*/ 7505779 h 7505779"/>
                <a:gd name="connsiteX4" fmla="*/ 10969946 w 10990343"/>
                <a:gd name="connsiteY4" fmla="*/ 7505777 h 7505779"/>
                <a:gd name="connsiteX5" fmla="*/ 10990343 w 10990343"/>
                <a:gd name="connsiteY5" fmla="*/ 0 h 7505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90343" h="7505779">
                  <a:moveTo>
                    <a:pt x="10990343" y="0"/>
                  </a:moveTo>
                  <a:lnTo>
                    <a:pt x="5273568" y="3577"/>
                  </a:lnTo>
                  <a:lnTo>
                    <a:pt x="0" y="4877579"/>
                  </a:lnTo>
                  <a:lnTo>
                    <a:pt x="5005528" y="7505779"/>
                  </a:lnTo>
                  <a:lnTo>
                    <a:pt x="10969946" y="7505777"/>
                  </a:lnTo>
                  <a:lnTo>
                    <a:pt x="10990343" y="0"/>
                  </a:lnTo>
                  <a:close/>
                </a:path>
              </a:pathLst>
            </a:custGeom>
            <a:gradFill flip="none" rotWithShape="1">
              <a:gsLst>
                <a:gs pos="0">
                  <a:schemeClr val="tx2">
                    <a:lumMod val="75000"/>
                    <a:lumOff val="25000"/>
                    <a:alpha val="50000"/>
                  </a:schemeClr>
                </a:gs>
                <a:gs pos="39000">
                  <a:schemeClr val="tx2">
                    <a:alpha val="41000"/>
                    <a:lumMod val="98000"/>
                  </a:schemeClr>
                </a:gs>
                <a:gs pos="100000">
                  <a:srgbClr val="0150A7">
                    <a:lumMod val="90000"/>
                    <a:alpha val="71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p>
          </p:txBody>
        </p:sp>
      </p:grpSp>
      <p:sp>
        <p:nvSpPr>
          <p:cNvPr id="5" name="Rectangle 4"/>
          <p:cNvSpPr/>
          <p:nvPr userDrawn="1"/>
        </p:nvSpPr>
        <p:spPr>
          <a:xfrm>
            <a:off x="0" y="5301208"/>
            <a:ext cx="12192000" cy="1556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hasCustomPrompt="1"/>
          </p:nvPr>
        </p:nvSpPr>
        <p:spPr>
          <a:xfrm>
            <a:off x="3942617" y="1844826"/>
            <a:ext cx="7278403" cy="1594463"/>
          </a:xfrm>
        </p:spPr>
        <p:txBody>
          <a:bodyPr anchor="b" anchorCtr="0">
            <a:normAutofit/>
          </a:bodyPr>
          <a:lstStyle>
            <a:lvl1pPr algn="l">
              <a:lnSpc>
                <a:spcPts val="4189"/>
              </a:lnSpc>
              <a:defRPr sz="4667" b="1" i="0" spc="-48" baseline="0">
                <a:solidFill>
                  <a:srgbClr val="FFFFFF"/>
                </a:solidFill>
                <a:latin typeface="Arial Bold" charset="0"/>
              </a:defRPr>
            </a:lvl1pPr>
          </a:lstStyle>
          <a:p>
            <a:r>
              <a:rPr lang="en-AU" dirty="0"/>
              <a:t>Title goes here</a:t>
            </a:r>
          </a:p>
        </p:txBody>
      </p:sp>
      <p:sp>
        <p:nvSpPr>
          <p:cNvPr id="3" name="Subtitle 2"/>
          <p:cNvSpPr>
            <a:spLocks noGrp="1"/>
          </p:cNvSpPr>
          <p:nvPr>
            <p:ph type="subTitle" idx="1" hasCustomPrompt="1"/>
          </p:nvPr>
        </p:nvSpPr>
        <p:spPr>
          <a:xfrm>
            <a:off x="3942617" y="3573016"/>
            <a:ext cx="7278403" cy="314315"/>
          </a:xfrm>
        </p:spPr>
        <p:txBody>
          <a:bodyPr>
            <a:normAutofit/>
          </a:bodyPr>
          <a:lstStyle>
            <a:lvl1pPr marL="0" indent="0" algn="l">
              <a:spcBef>
                <a:spcPts val="0"/>
              </a:spcBef>
              <a:buNone/>
              <a:defRPr sz="2267" b="0" baseline="0">
                <a:solidFill>
                  <a:srgbClr val="FFFFFF"/>
                </a:solidFill>
                <a:latin typeface="Arial" charset="0"/>
                <a:ea typeface="Arial" charset="0"/>
                <a:cs typeface="Arial" charset="0"/>
              </a:defRPr>
            </a:lvl1pPr>
            <a:lvl2pPr marL="609511" indent="0" algn="ctr">
              <a:buNone/>
              <a:defRPr>
                <a:solidFill>
                  <a:schemeClr val="tx1">
                    <a:tint val="75000"/>
                  </a:schemeClr>
                </a:solidFill>
              </a:defRPr>
            </a:lvl2pPr>
            <a:lvl3pPr marL="1219023" indent="0" algn="ctr">
              <a:buNone/>
              <a:defRPr>
                <a:solidFill>
                  <a:schemeClr val="tx1">
                    <a:tint val="75000"/>
                  </a:schemeClr>
                </a:solidFill>
              </a:defRPr>
            </a:lvl3pPr>
            <a:lvl4pPr marL="1828534" indent="0" algn="ctr">
              <a:buNone/>
              <a:defRPr>
                <a:solidFill>
                  <a:schemeClr val="tx1">
                    <a:tint val="75000"/>
                  </a:schemeClr>
                </a:solidFill>
              </a:defRPr>
            </a:lvl4pPr>
            <a:lvl5pPr marL="2438047" indent="0" algn="ctr">
              <a:buNone/>
              <a:defRPr>
                <a:solidFill>
                  <a:schemeClr val="tx1">
                    <a:tint val="75000"/>
                  </a:schemeClr>
                </a:solidFill>
              </a:defRPr>
            </a:lvl5pPr>
            <a:lvl6pPr marL="3047558" indent="0" algn="ctr">
              <a:buNone/>
              <a:defRPr>
                <a:solidFill>
                  <a:schemeClr val="tx1">
                    <a:tint val="75000"/>
                  </a:schemeClr>
                </a:solidFill>
              </a:defRPr>
            </a:lvl6pPr>
            <a:lvl7pPr marL="3657070" indent="0" algn="ctr">
              <a:buNone/>
              <a:defRPr>
                <a:solidFill>
                  <a:schemeClr val="tx1">
                    <a:tint val="75000"/>
                  </a:schemeClr>
                </a:solidFill>
              </a:defRPr>
            </a:lvl7pPr>
            <a:lvl8pPr marL="4266581" indent="0" algn="ctr">
              <a:buNone/>
              <a:defRPr>
                <a:solidFill>
                  <a:schemeClr val="tx1">
                    <a:tint val="75000"/>
                  </a:schemeClr>
                </a:solidFill>
              </a:defRPr>
            </a:lvl8pPr>
            <a:lvl9pPr marL="4876093" indent="0" algn="ctr">
              <a:buNone/>
              <a:defRPr>
                <a:solidFill>
                  <a:schemeClr val="tx1">
                    <a:tint val="75000"/>
                  </a:schemeClr>
                </a:solidFill>
              </a:defRPr>
            </a:lvl9pPr>
          </a:lstStyle>
          <a:p>
            <a:r>
              <a:rPr lang="en-US" dirty="0"/>
              <a:t>Author or other qualifier</a:t>
            </a:r>
            <a:endParaRPr lang="en-AU" dirty="0"/>
          </a:p>
        </p:txBody>
      </p:sp>
      <p:sp>
        <p:nvSpPr>
          <p:cNvPr id="8" name="Text Placeholder 7"/>
          <p:cNvSpPr>
            <a:spLocks noGrp="1"/>
          </p:cNvSpPr>
          <p:nvPr>
            <p:ph type="body" sz="quarter" idx="10" hasCustomPrompt="1"/>
          </p:nvPr>
        </p:nvSpPr>
        <p:spPr>
          <a:xfrm>
            <a:off x="3942617" y="3870001"/>
            <a:ext cx="7278403" cy="309155"/>
          </a:xfrm>
        </p:spPr>
        <p:txBody>
          <a:bodyPr>
            <a:noAutofit/>
          </a:bodyPr>
          <a:lstStyle>
            <a:lvl1pPr marL="0" indent="0">
              <a:spcBef>
                <a:spcPts val="0"/>
              </a:spcBef>
              <a:buNone/>
              <a:defRPr sz="2267" b="0">
                <a:solidFill>
                  <a:srgbClr val="FFFFFF"/>
                </a:solidFill>
                <a:latin typeface="Arial" charset="0"/>
                <a:ea typeface="Arial" charset="0"/>
                <a:cs typeface="Arial" charset="0"/>
              </a:defRPr>
            </a:lvl1pPr>
            <a:lvl2pPr>
              <a:defRPr sz="2267">
                <a:solidFill>
                  <a:srgbClr val="FFFFFF"/>
                </a:solidFill>
                <a:latin typeface="Raleway" panose="020B0003030101060003" pitchFamily="34" charset="0"/>
              </a:defRPr>
            </a:lvl2pPr>
            <a:lvl3pPr>
              <a:defRPr sz="2267">
                <a:solidFill>
                  <a:srgbClr val="FFFFFF"/>
                </a:solidFill>
                <a:latin typeface="Raleway" panose="020B0003030101060003" pitchFamily="34" charset="0"/>
              </a:defRPr>
            </a:lvl3pPr>
            <a:lvl4pPr>
              <a:defRPr sz="2267">
                <a:solidFill>
                  <a:srgbClr val="FFFFFF"/>
                </a:solidFill>
                <a:latin typeface="Raleway" panose="020B0003030101060003" pitchFamily="34" charset="0"/>
              </a:defRPr>
            </a:lvl4pPr>
            <a:lvl5pPr>
              <a:defRPr sz="2267">
                <a:solidFill>
                  <a:srgbClr val="FFFFFF"/>
                </a:solidFill>
                <a:latin typeface="Raleway" panose="020B0003030101060003" pitchFamily="34" charset="0"/>
              </a:defRPr>
            </a:lvl5pPr>
          </a:lstStyle>
          <a:p>
            <a:pPr lvl="0"/>
            <a:r>
              <a:rPr lang="en-US" dirty="0"/>
              <a:t>12.04.2016</a:t>
            </a:r>
          </a:p>
        </p:txBody>
      </p:sp>
      <p:sp>
        <p:nvSpPr>
          <p:cNvPr id="6" name="Picture Placeholder 5"/>
          <p:cNvSpPr>
            <a:spLocks noGrp="1"/>
          </p:cNvSpPr>
          <p:nvPr>
            <p:ph type="pic" sz="quarter" idx="11" hasCustomPrompt="1"/>
          </p:nvPr>
        </p:nvSpPr>
        <p:spPr>
          <a:xfrm>
            <a:off x="10788651" y="5619751"/>
            <a:ext cx="816000" cy="792000"/>
          </a:xfrm>
        </p:spPr>
        <p:txBody>
          <a:bodyPr lIns="36000" rIns="36000"/>
          <a:lstStyle>
            <a:lvl1pPr algn="ctr">
              <a:defRPr sz="800" baseline="0"/>
            </a:lvl1pPr>
          </a:lstStyle>
          <a:p>
            <a:r>
              <a:rPr lang="en-AU" dirty="0"/>
              <a:t>Insert collaborator logo</a:t>
            </a: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9311" y="5592812"/>
            <a:ext cx="3984196" cy="794373"/>
          </a:xfrm>
          <a:prstGeom prst="rect">
            <a:avLst/>
          </a:prstGeom>
        </p:spPr>
      </p:pic>
      <p:cxnSp>
        <p:nvCxnSpPr>
          <p:cNvPr id="12" name="Straight Connector 11"/>
          <p:cNvCxnSpPr/>
          <p:nvPr userDrawn="1"/>
        </p:nvCxnSpPr>
        <p:spPr>
          <a:xfrm>
            <a:off x="4079778" y="3433536"/>
            <a:ext cx="171428"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49348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_Title Slide with Picture">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0" y="-6349"/>
            <a:ext cx="12192000" cy="5307013"/>
          </a:xfrm>
        </p:spPr>
        <p:txBody>
          <a:bodyPr/>
          <a:lstStyle/>
          <a:p>
            <a:r>
              <a:rPr lang="en-US"/>
              <a:t>Drag picture to placeholder or click icon to add</a:t>
            </a:r>
            <a:endParaRPr lang="en-US" dirty="0"/>
          </a:p>
        </p:txBody>
      </p:sp>
      <p:sp>
        <p:nvSpPr>
          <p:cNvPr id="5" name="Rectangle 4"/>
          <p:cNvSpPr/>
          <p:nvPr userDrawn="1"/>
        </p:nvSpPr>
        <p:spPr>
          <a:xfrm>
            <a:off x="0" y="5301208"/>
            <a:ext cx="12192000" cy="1556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hasCustomPrompt="1"/>
          </p:nvPr>
        </p:nvSpPr>
        <p:spPr>
          <a:xfrm>
            <a:off x="3942617" y="1844826"/>
            <a:ext cx="7278403" cy="1594463"/>
          </a:xfrm>
        </p:spPr>
        <p:txBody>
          <a:bodyPr anchor="b" anchorCtr="0">
            <a:normAutofit/>
          </a:bodyPr>
          <a:lstStyle>
            <a:lvl1pPr algn="l">
              <a:lnSpc>
                <a:spcPts val="4189"/>
              </a:lnSpc>
              <a:defRPr sz="4667" b="1" i="0" spc="-48" baseline="0">
                <a:solidFill>
                  <a:srgbClr val="FFFFFF"/>
                </a:solidFill>
                <a:latin typeface="Arial Bold" charset="0"/>
              </a:defRPr>
            </a:lvl1pPr>
          </a:lstStyle>
          <a:p>
            <a:r>
              <a:rPr lang="en-AU" dirty="0"/>
              <a:t>Title goes here</a:t>
            </a:r>
          </a:p>
        </p:txBody>
      </p:sp>
      <p:sp>
        <p:nvSpPr>
          <p:cNvPr id="3" name="Subtitle 2"/>
          <p:cNvSpPr>
            <a:spLocks noGrp="1"/>
          </p:cNvSpPr>
          <p:nvPr>
            <p:ph type="subTitle" idx="1" hasCustomPrompt="1"/>
          </p:nvPr>
        </p:nvSpPr>
        <p:spPr>
          <a:xfrm>
            <a:off x="3942617" y="3573016"/>
            <a:ext cx="7278403" cy="314315"/>
          </a:xfrm>
        </p:spPr>
        <p:txBody>
          <a:bodyPr>
            <a:normAutofit/>
          </a:bodyPr>
          <a:lstStyle>
            <a:lvl1pPr marL="0" indent="0" algn="l">
              <a:spcBef>
                <a:spcPts val="0"/>
              </a:spcBef>
              <a:buNone/>
              <a:defRPr sz="2267" b="0" baseline="0">
                <a:solidFill>
                  <a:srgbClr val="FFFFFF"/>
                </a:solidFill>
                <a:latin typeface="Arial" charset="0"/>
                <a:ea typeface="Arial" charset="0"/>
                <a:cs typeface="Arial" charset="0"/>
              </a:defRPr>
            </a:lvl1pPr>
            <a:lvl2pPr marL="609511" indent="0" algn="ctr">
              <a:buNone/>
              <a:defRPr>
                <a:solidFill>
                  <a:schemeClr val="tx1">
                    <a:tint val="75000"/>
                  </a:schemeClr>
                </a:solidFill>
              </a:defRPr>
            </a:lvl2pPr>
            <a:lvl3pPr marL="1219023" indent="0" algn="ctr">
              <a:buNone/>
              <a:defRPr>
                <a:solidFill>
                  <a:schemeClr val="tx1">
                    <a:tint val="75000"/>
                  </a:schemeClr>
                </a:solidFill>
              </a:defRPr>
            </a:lvl3pPr>
            <a:lvl4pPr marL="1828534" indent="0" algn="ctr">
              <a:buNone/>
              <a:defRPr>
                <a:solidFill>
                  <a:schemeClr val="tx1">
                    <a:tint val="75000"/>
                  </a:schemeClr>
                </a:solidFill>
              </a:defRPr>
            </a:lvl4pPr>
            <a:lvl5pPr marL="2438047" indent="0" algn="ctr">
              <a:buNone/>
              <a:defRPr>
                <a:solidFill>
                  <a:schemeClr val="tx1">
                    <a:tint val="75000"/>
                  </a:schemeClr>
                </a:solidFill>
              </a:defRPr>
            </a:lvl5pPr>
            <a:lvl6pPr marL="3047558" indent="0" algn="ctr">
              <a:buNone/>
              <a:defRPr>
                <a:solidFill>
                  <a:schemeClr val="tx1">
                    <a:tint val="75000"/>
                  </a:schemeClr>
                </a:solidFill>
              </a:defRPr>
            </a:lvl6pPr>
            <a:lvl7pPr marL="3657070" indent="0" algn="ctr">
              <a:buNone/>
              <a:defRPr>
                <a:solidFill>
                  <a:schemeClr val="tx1">
                    <a:tint val="75000"/>
                  </a:schemeClr>
                </a:solidFill>
              </a:defRPr>
            </a:lvl7pPr>
            <a:lvl8pPr marL="4266581" indent="0" algn="ctr">
              <a:buNone/>
              <a:defRPr>
                <a:solidFill>
                  <a:schemeClr val="tx1">
                    <a:tint val="75000"/>
                  </a:schemeClr>
                </a:solidFill>
              </a:defRPr>
            </a:lvl8pPr>
            <a:lvl9pPr marL="4876093" indent="0" algn="ctr">
              <a:buNone/>
              <a:defRPr>
                <a:solidFill>
                  <a:schemeClr val="tx1">
                    <a:tint val="75000"/>
                  </a:schemeClr>
                </a:solidFill>
              </a:defRPr>
            </a:lvl9pPr>
          </a:lstStyle>
          <a:p>
            <a:r>
              <a:rPr lang="en-US" dirty="0"/>
              <a:t>Author or other qualifier</a:t>
            </a:r>
            <a:endParaRPr lang="en-AU" dirty="0"/>
          </a:p>
        </p:txBody>
      </p:sp>
      <p:sp>
        <p:nvSpPr>
          <p:cNvPr id="8" name="Text Placeholder 7"/>
          <p:cNvSpPr>
            <a:spLocks noGrp="1"/>
          </p:cNvSpPr>
          <p:nvPr>
            <p:ph type="body" sz="quarter" idx="10" hasCustomPrompt="1"/>
          </p:nvPr>
        </p:nvSpPr>
        <p:spPr>
          <a:xfrm>
            <a:off x="3942617" y="3870001"/>
            <a:ext cx="7278403" cy="309155"/>
          </a:xfrm>
        </p:spPr>
        <p:txBody>
          <a:bodyPr>
            <a:noAutofit/>
          </a:bodyPr>
          <a:lstStyle>
            <a:lvl1pPr marL="0" indent="0">
              <a:spcBef>
                <a:spcPts val="0"/>
              </a:spcBef>
              <a:buNone/>
              <a:defRPr sz="2267" b="0">
                <a:solidFill>
                  <a:srgbClr val="FFFFFF"/>
                </a:solidFill>
                <a:latin typeface="Arial" charset="0"/>
                <a:ea typeface="Arial" charset="0"/>
                <a:cs typeface="Arial" charset="0"/>
              </a:defRPr>
            </a:lvl1pPr>
            <a:lvl2pPr>
              <a:defRPr sz="2267">
                <a:solidFill>
                  <a:srgbClr val="FFFFFF"/>
                </a:solidFill>
                <a:latin typeface="Raleway" panose="020B0003030101060003" pitchFamily="34" charset="0"/>
              </a:defRPr>
            </a:lvl2pPr>
            <a:lvl3pPr>
              <a:defRPr sz="2267">
                <a:solidFill>
                  <a:srgbClr val="FFFFFF"/>
                </a:solidFill>
                <a:latin typeface="Raleway" panose="020B0003030101060003" pitchFamily="34" charset="0"/>
              </a:defRPr>
            </a:lvl3pPr>
            <a:lvl4pPr>
              <a:defRPr sz="2267">
                <a:solidFill>
                  <a:srgbClr val="FFFFFF"/>
                </a:solidFill>
                <a:latin typeface="Raleway" panose="020B0003030101060003" pitchFamily="34" charset="0"/>
              </a:defRPr>
            </a:lvl4pPr>
            <a:lvl5pPr>
              <a:defRPr sz="2267">
                <a:solidFill>
                  <a:srgbClr val="FFFFFF"/>
                </a:solidFill>
                <a:latin typeface="Raleway" panose="020B0003030101060003" pitchFamily="34" charset="0"/>
              </a:defRPr>
            </a:lvl5pPr>
          </a:lstStyle>
          <a:p>
            <a:pPr lvl="0"/>
            <a:r>
              <a:rPr lang="en-US" dirty="0"/>
              <a:t>12.04.2016</a:t>
            </a:r>
          </a:p>
        </p:txBody>
      </p:sp>
      <p:sp>
        <p:nvSpPr>
          <p:cNvPr id="6" name="Picture Placeholder 5"/>
          <p:cNvSpPr>
            <a:spLocks noGrp="1"/>
          </p:cNvSpPr>
          <p:nvPr>
            <p:ph type="pic" sz="quarter" idx="11" hasCustomPrompt="1"/>
          </p:nvPr>
        </p:nvSpPr>
        <p:spPr>
          <a:xfrm>
            <a:off x="10788651" y="5619751"/>
            <a:ext cx="816000" cy="792000"/>
          </a:xfrm>
        </p:spPr>
        <p:txBody>
          <a:bodyPr lIns="36000" rIns="36000"/>
          <a:lstStyle>
            <a:lvl1pPr algn="ctr">
              <a:defRPr sz="800" baseline="0"/>
            </a:lvl1pPr>
          </a:lstStyle>
          <a:p>
            <a:r>
              <a:rPr lang="en-AU" dirty="0"/>
              <a:t>Insert collaborator logo</a:t>
            </a: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9311" y="5592812"/>
            <a:ext cx="3984196" cy="794373"/>
          </a:xfrm>
          <a:prstGeom prst="rect">
            <a:avLst/>
          </a:prstGeom>
        </p:spPr>
      </p:pic>
      <p:cxnSp>
        <p:nvCxnSpPr>
          <p:cNvPr id="13" name="Straight Connector 12"/>
          <p:cNvCxnSpPr/>
          <p:nvPr userDrawn="1"/>
        </p:nvCxnSpPr>
        <p:spPr>
          <a:xfrm>
            <a:off x="4079778" y="3433536"/>
            <a:ext cx="171428"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18752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Title Slide with Picture + 3 log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942617" y="1844826"/>
            <a:ext cx="7278403" cy="1594463"/>
          </a:xfrm>
        </p:spPr>
        <p:txBody>
          <a:bodyPr anchor="b" anchorCtr="0">
            <a:normAutofit/>
          </a:bodyPr>
          <a:lstStyle>
            <a:lvl1pPr algn="l">
              <a:lnSpc>
                <a:spcPts val="4189"/>
              </a:lnSpc>
              <a:defRPr sz="4667" b="1" i="0" spc="-48" baseline="0">
                <a:solidFill>
                  <a:srgbClr val="FFFFFF"/>
                </a:solidFill>
                <a:latin typeface="Arial Bold" charset="0"/>
              </a:defRPr>
            </a:lvl1pPr>
          </a:lstStyle>
          <a:p>
            <a:r>
              <a:rPr lang="en-AU" dirty="0"/>
              <a:t>Title goes here</a:t>
            </a:r>
          </a:p>
        </p:txBody>
      </p:sp>
      <p:sp>
        <p:nvSpPr>
          <p:cNvPr id="3" name="Subtitle 2"/>
          <p:cNvSpPr>
            <a:spLocks noGrp="1"/>
          </p:cNvSpPr>
          <p:nvPr>
            <p:ph type="subTitle" idx="1" hasCustomPrompt="1"/>
          </p:nvPr>
        </p:nvSpPr>
        <p:spPr>
          <a:xfrm>
            <a:off x="3942617" y="3573016"/>
            <a:ext cx="7278403" cy="314315"/>
          </a:xfrm>
        </p:spPr>
        <p:txBody>
          <a:bodyPr>
            <a:normAutofit/>
          </a:bodyPr>
          <a:lstStyle>
            <a:lvl1pPr marL="0" indent="0" algn="l">
              <a:spcBef>
                <a:spcPts val="0"/>
              </a:spcBef>
              <a:buNone/>
              <a:defRPr sz="2267" b="0" baseline="0">
                <a:solidFill>
                  <a:srgbClr val="FFFFFF"/>
                </a:solidFill>
                <a:latin typeface="Arial" charset="0"/>
                <a:ea typeface="Arial" charset="0"/>
                <a:cs typeface="Arial" charset="0"/>
              </a:defRPr>
            </a:lvl1pPr>
            <a:lvl2pPr marL="609511" indent="0" algn="ctr">
              <a:buNone/>
              <a:defRPr>
                <a:solidFill>
                  <a:schemeClr val="tx1">
                    <a:tint val="75000"/>
                  </a:schemeClr>
                </a:solidFill>
              </a:defRPr>
            </a:lvl2pPr>
            <a:lvl3pPr marL="1219023" indent="0" algn="ctr">
              <a:buNone/>
              <a:defRPr>
                <a:solidFill>
                  <a:schemeClr val="tx1">
                    <a:tint val="75000"/>
                  </a:schemeClr>
                </a:solidFill>
              </a:defRPr>
            </a:lvl3pPr>
            <a:lvl4pPr marL="1828534" indent="0" algn="ctr">
              <a:buNone/>
              <a:defRPr>
                <a:solidFill>
                  <a:schemeClr val="tx1">
                    <a:tint val="75000"/>
                  </a:schemeClr>
                </a:solidFill>
              </a:defRPr>
            </a:lvl4pPr>
            <a:lvl5pPr marL="2438047" indent="0" algn="ctr">
              <a:buNone/>
              <a:defRPr>
                <a:solidFill>
                  <a:schemeClr val="tx1">
                    <a:tint val="75000"/>
                  </a:schemeClr>
                </a:solidFill>
              </a:defRPr>
            </a:lvl5pPr>
            <a:lvl6pPr marL="3047558" indent="0" algn="ctr">
              <a:buNone/>
              <a:defRPr>
                <a:solidFill>
                  <a:schemeClr val="tx1">
                    <a:tint val="75000"/>
                  </a:schemeClr>
                </a:solidFill>
              </a:defRPr>
            </a:lvl6pPr>
            <a:lvl7pPr marL="3657070" indent="0" algn="ctr">
              <a:buNone/>
              <a:defRPr>
                <a:solidFill>
                  <a:schemeClr val="tx1">
                    <a:tint val="75000"/>
                  </a:schemeClr>
                </a:solidFill>
              </a:defRPr>
            </a:lvl7pPr>
            <a:lvl8pPr marL="4266581" indent="0" algn="ctr">
              <a:buNone/>
              <a:defRPr>
                <a:solidFill>
                  <a:schemeClr val="tx1">
                    <a:tint val="75000"/>
                  </a:schemeClr>
                </a:solidFill>
              </a:defRPr>
            </a:lvl8pPr>
            <a:lvl9pPr marL="4876093" indent="0" algn="ctr">
              <a:buNone/>
              <a:defRPr>
                <a:solidFill>
                  <a:schemeClr val="tx1">
                    <a:tint val="75000"/>
                  </a:schemeClr>
                </a:solidFill>
              </a:defRPr>
            </a:lvl9pPr>
          </a:lstStyle>
          <a:p>
            <a:r>
              <a:rPr lang="en-US" dirty="0"/>
              <a:t>Author or other qualifier</a:t>
            </a:r>
            <a:endParaRPr lang="en-AU" dirty="0"/>
          </a:p>
        </p:txBody>
      </p:sp>
      <p:sp>
        <p:nvSpPr>
          <p:cNvPr id="8" name="Text Placeholder 7"/>
          <p:cNvSpPr>
            <a:spLocks noGrp="1"/>
          </p:cNvSpPr>
          <p:nvPr>
            <p:ph type="body" sz="quarter" idx="10" hasCustomPrompt="1"/>
          </p:nvPr>
        </p:nvSpPr>
        <p:spPr>
          <a:xfrm>
            <a:off x="3942617" y="3870001"/>
            <a:ext cx="7278403" cy="309155"/>
          </a:xfrm>
        </p:spPr>
        <p:txBody>
          <a:bodyPr>
            <a:noAutofit/>
          </a:bodyPr>
          <a:lstStyle>
            <a:lvl1pPr marL="0" indent="0">
              <a:spcBef>
                <a:spcPts val="0"/>
              </a:spcBef>
              <a:buNone/>
              <a:defRPr sz="2267" b="0">
                <a:solidFill>
                  <a:srgbClr val="FFFFFF"/>
                </a:solidFill>
                <a:latin typeface="Arial" charset="0"/>
                <a:ea typeface="Arial" charset="0"/>
                <a:cs typeface="Arial" charset="0"/>
              </a:defRPr>
            </a:lvl1pPr>
            <a:lvl2pPr>
              <a:defRPr sz="2267">
                <a:solidFill>
                  <a:srgbClr val="FFFFFF"/>
                </a:solidFill>
                <a:latin typeface="Raleway" panose="020B0003030101060003" pitchFamily="34" charset="0"/>
              </a:defRPr>
            </a:lvl2pPr>
            <a:lvl3pPr>
              <a:defRPr sz="2267">
                <a:solidFill>
                  <a:srgbClr val="FFFFFF"/>
                </a:solidFill>
                <a:latin typeface="Raleway" panose="020B0003030101060003" pitchFamily="34" charset="0"/>
              </a:defRPr>
            </a:lvl3pPr>
            <a:lvl4pPr>
              <a:defRPr sz="2267">
                <a:solidFill>
                  <a:srgbClr val="FFFFFF"/>
                </a:solidFill>
                <a:latin typeface="Raleway" panose="020B0003030101060003" pitchFamily="34" charset="0"/>
              </a:defRPr>
            </a:lvl4pPr>
            <a:lvl5pPr>
              <a:defRPr sz="2267">
                <a:solidFill>
                  <a:srgbClr val="FFFFFF"/>
                </a:solidFill>
                <a:latin typeface="Raleway" panose="020B0003030101060003" pitchFamily="34" charset="0"/>
              </a:defRPr>
            </a:lvl5pPr>
          </a:lstStyle>
          <a:p>
            <a:pPr lvl="0"/>
            <a:r>
              <a:rPr lang="en-US" dirty="0"/>
              <a:t>12.04.2016</a:t>
            </a:r>
          </a:p>
        </p:txBody>
      </p:sp>
      <p:sp>
        <p:nvSpPr>
          <p:cNvPr id="6" name="Picture Placeholder 5"/>
          <p:cNvSpPr>
            <a:spLocks noGrp="1"/>
          </p:cNvSpPr>
          <p:nvPr>
            <p:ph type="pic" sz="quarter" idx="11" hasCustomPrompt="1"/>
          </p:nvPr>
        </p:nvSpPr>
        <p:spPr>
          <a:xfrm>
            <a:off x="10788651" y="5619751"/>
            <a:ext cx="816000" cy="792000"/>
          </a:xfrm>
        </p:spPr>
        <p:txBody>
          <a:bodyPr lIns="36000" rIns="36000"/>
          <a:lstStyle>
            <a:lvl1pPr algn="ctr">
              <a:defRPr sz="800" baseline="0"/>
            </a:lvl1pPr>
          </a:lstStyle>
          <a:p>
            <a:r>
              <a:rPr lang="en-AU" dirty="0"/>
              <a:t>Insert collaborator logo</a:t>
            </a:r>
          </a:p>
        </p:txBody>
      </p:sp>
      <p:sp>
        <p:nvSpPr>
          <p:cNvPr id="7" name="Picture Placeholder 5"/>
          <p:cNvSpPr>
            <a:spLocks noGrp="1"/>
          </p:cNvSpPr>
          <p:nvPr>
            <p:ph type="pic" sz="quarter" idx="12" hasCustomPrompt="1"/>
          </p:nvPr>
        </p:nvSpPr>
        <p:spPr>
          <a:xfrm>
            <a:off x="9793301" y="5619751"/>
            <a:ext cx="816000" cy="792000"/>
          </a:xfrm>
        </p:spPr>
        <p:txBody>
          <a:bodyPr lIns="36000" rIns="36000"/>
          <a:lstStyle>
            <a:lvl1pPr algn="ctr">
              <a:defRPr sz="800" baseline="0"/>
            </a:lvl1pPr>
          </a:lstStyle>
          <a:p>
            <a:r>
              <a:rPr lang="en-AU" dirty="0"/>
              <a:t>Insert collaborator logo</a:t>
            </a:r>
          </a:p>
        </p:txBody>
      </p:sp>
      <p:sp>
        <p:nvSpPr>
          <p:cNvPr id="9" name="Picture Placeholder 5"/>
          <p:cNvSpPr>
            <a:spLocks noGrp="1"/>
          </p:cNvSpPr>
          <p:nvPr>
            <p:ph type="pic" sz="quarter" idx="13" hasCustomPrompt="1"/>
          </p:nvPr>
        </p:nvSpPr>
        <p:spPr>
          <a:xfrm>
            <a:off x="8797952" y="5619751"/>
            <a:ext cx="816000" cy="792000"/>
          </a:xfrm>
        </p:spPr>
        <p:txBody>
          <a:bodyPr lIns="36000" rIns="36000"/>
          <a:lstStyle>
            <a:lvl1pPr algn="ctr">
              <a:defRPr sz="800" baseline="0"/>
            </a:lvl1pPr>
          </a:lstStyle>
          <a:p>
            <a:r>
              <a:rPr lang="en-AU" dirty="0"/>
              <a:t>Insert collaborator logo</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311" y="5592812"/>
            <a:ext cx="3984196" cy="794373"/>
          </a:xfrm>
          <a:prstGeom prst="rect">
            <a:avLst/>
          </a:prstGeom>
        </p:spPr>
      </p:pic>
    </p:spTree>
    <p:extLst>
      <p:ext uri="{BB962C8B-B14F-4D97-AF65-F5344CB8AC3E}">
        <p14:creationId xmlns:p14="http://schemas.microsoft.com/office/powerpoint/2010/main" val="2013084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with Picture + 3 log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942617" y="1844827"/>
            <a:ext cx="7278403" cy="1594463"/>
          </a:xfrm>
        </p:spPr>
        <p:txBody>
          <a:bodyPr anchor="b" anchorCtr="0">
            <a:normAutofit/>
          </a:bodyPr>
          <a:lstStyle>
            <a:lvl1pPr algn="l">
              <a:lnSpc>
                <a:spcPts val="3142"/>
              </a:lnSpc>
              <a:defRPr sz="3500" b="1" i="0" spc="-36" baseline="0">
                <a:solidFill>
                  <a:srgbClr val="FFFFFF"/>
                </a:solidFill>
                <a:latin typeface="Arial Bold" charset="0"/>
              </a:defRPr>
            </a:lvl1pPr>
          </a:lstStyle>
          <a:p>
            <a:r>
              <a:rPr lang="en-AU" dirty="0"/>
              <a:t>Title goes here</a:t>
            </a:r>
          </a:p>
        </p:txBody>
      </p:sp>
      <p:sp>
        <p:nvSpPr>
          <p:cNvPr id="3" name="Subtitle 2"/>
          <p:cNvSpPr>
            <a:spLocks noGrp="1"/>
          </p:cNvSpPr>
          <p:nvPr>
            <p:ph type="subTitle" idx="1" hasCustomPrompt="1"/>
          </p:nvPr>
        </p:nvSpPr>
        <p:spPr>
          <a:xfrm>
            <a:off x="3942617" y="3573016"/>
            <a:ext cx="7278403" cy="314314"/>
          </a:xfrm>
        </p:spPr>
        <p:txBody>
          <a:bodyPr>
            <a:normAutofit/>
          </a:bodyPr>
          <a:lstStyle>
            <a:lvl1pPr marL="0" indent="0" algn="l">
              <a:spcBef>
                <a:spcPts val="0"/>
              </a:spcBef>
              <a:buNone/>
              <a:defRPr sz="1700" b="0" baseline="0">
                <a:solidFill>
                  <a:srgbClr val="FFFFFF"/>
                </a:solidFill>
                <a:latin typeface="Arial" charset="0"/>
                <a:ea typeface="Arial" charset="0"/>
                <a:cs typeface="Arial" charset="0"/>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en-US" dirty="0"/>
              <a:t>Author or other qualifier</a:t>
            </a:r>
            <a:endParaRPr lang="en-AU" dirty="0"/>
          </a:p>
        </p:txBody>
      </p:sp>
      <p:sp>
        <p:nvSpPr>
          <p:cNvPr id="8" name="Text Placeholder 7"/>
          <p:cNvSpPr>
            <a:spLocks noGrp="1"/>
          </p:cNvSpPr>
          <p:nvPr>
            <p:ph type="body" sz="quarter" idx="10" hasCustomPrompt="1"/>
          </p:nvPr>
        </p:nvSpPr>
        <p:spPr>
          <a:xfrm>
            <a:off x="3942617" y="3870003"/>
            <a:ext cx="7278403" cy="309155"/>
          </a:xfrm>
        </p:spPr>
        <p:txBody>
          <a:bodyPr>
            <a:noAutofit/>
          </a:bodyPr>
          <a:lstStyle>
            <a:lvl1pPr marL="0" indent="0">
              <a:spcBef>
                <a:spcPts val="0"/>
              </a:spcBef>
              <a:buNone/>
              <a:defRPr sz="1700" b="0">
                <a:solidFill>
                  <a:srgbClr val="FFFFFF"/>
                </a:solidFill>
                <a:latin typeface="Arial" charset="0"/>
                <a:ea typeface="Arial" charset="0"/>
                <a:cs typeface="Arial" charset="0"/>
              </a:defRPr>
            </a:lvl1pPr>
            <a:lvl2pPr>
              <a:defRPr sz="1700">
                <a:solidFill>
                  <a:srgbClr val="FFFFFF"/>
                </a:solidFill>
                <a:latin typeface="Raleway" panose="020B0003030101060003" pitchFamily="34" charset="0"/>
              </a:defRPr>
            </a:lvl2pPr>
            <a:lvl3pPr>
              <a:defRPr sz="1700">
                <a:solidFill>
                  <a:srgbClr val="FFFFFF"/>
                </a:solidFill>
                <a:latin typeface="Raleway" panose="020B0003030101060003" pitchFamily="34" charset="0"/>
              </a:defRPr>
            </a:lvl3pPr>
            <a:lvl4pPr>
              <a:defRPr sz="1700">
                <a:solidFill>
                  <a:srgbClr val="FFFFFF"/>
                </a:solidFill>
                <a:latin typeface="Raleway" panose="020B0003030101060003" pitchFamily="34" charset="0"/>
              </a:defRPr>
            </a:lvl4pPr>
            <a:lvl5pPr>
              <a:defRPr sz="1700">
                <a:solidFill>
                  <a:srgbClr val="FFFFFF"/>
                </a:solidFill>
                <a:latin typeface="Raleway" panose="020B0003030101060003" pitchFamily="34" charset="0"/>
              </a:defRPr>
            </a:lvl5pPr>
          </a:lstStyle>
          <a:p>
            <a:pPr lvl="0"/>
            <a:r>
              <a:rPr lang="en-US" dirty="0"/>
              <a:t>12.04.2016</a:t>
            </a:r>
          </a:p>
        </p:txBody>
      </p:sp>
      <p:sp>
        <p:nvSpPr>
          <p:cNvPr id="6" name="Picture Placeholder 5"/>
          <p:cNvSpPr>
            <a:spLocks noGrp="1"/>
          </p:cNvSpPr>
          <p:nvPr>
            <p:ph type="pic" sz="quarter" idx="11" hasCustomPrompt="1"/>
          </p:nvPr>
        </p:nvSpPr>
        <p:spPr>
          <a:xfrm>
            <a:off x="10788651" y="5619750"/>
            <a:ext cx="816000" cy="792000"/>
          </a:xfrm>
        </p:spPr>
        <p:txBody>
          <a:bodyPr lIns="36000" rIns="36000"/>
          <a:lstStyle>
            <a:lvl1pPr algn="ctr">
              <a:defRPr sz="600" baseline="0"/>
            </a:lvl1pPr>
          </a:lstStyle>
          <a:p>
            <a:r>
              <a:rPr lang="en-AU" dirty="0"/>
              <a:t>Insert collaborator logo</a:t>
            </a:r>
          </a:p>
        </p:txBody>
      </p:sp>
      <p:sp>
        <p:nvSpPr>
          <p:cNvPr id="7" name="Picture Placeholder 5"/>
          <p:cNvSpPr>
            <a:spLocks noGrp="1"/>
          </p:cNvSpPr>
          <p:nvPr>
            <p:ph type="pic" sz="quarter" idx="12" hasCustomPrompt="1"/>
          </p:nvPr>
        </p:nvSpPr>
        <p:spPr>
          <a:xfrm>
            <a:off x="9793301" y="5619750"/>
            <a:ext cx="816000" cy="792000"/>
          </a:xfrm>
        </p:spPr>
        <p:txBody>
          <a:bodyPr lIns="36000" rIns="36000"/>
          <a:lstStyle>
            <a:lvl1pPr algn="ctr">
              <a:defRPr sz="600" baseline="0"/>
            </a:lvl1pPr>
          </a:lstStyle>
          <a:p>
            <a:r>
              <a:rPr lang="en-AU" dirty="0"/>
              <a:t>Insert collaborator logo</a:t>
            </a:r>
          </a:p>
        </p:txBody>
      </p:sp>
      <p:sp>
        <p:nvSpPr>
          <p:cNvPr id="9" name="Picture Placeholder 5"/>
          <p:cNvSpPr>
            <a:spLocks noGrp="1"/>
          </p:cNvSpPr>
          <p:nvPr>
            <p:ph type="pic" sz="quarter" idx="13" hasCustomPrompt="1"/>
          </p:nvPr>
        </p:nvSpPr>
        <p:spPr>
          <a:xfrm>
            <a:off x="8797952" y="5619750"/>
            <a:ext cx="816000" cy="792000"/>
          </a:xfrm>
        </p:spPr>
        <p:txBody>
          <a:bodyPr lIns="36000" rIns="36000"/>
          <a:lstStyle>
            <a:lvl1pPr algn="ctr">
              <a:defRPr sz="600" baseline="0"/>
            </a:lvl1pPr>
          </a:lstStyle>
          <a:p>
            <a:r>
              <a:rPr lang="en-AU" dirty="0"/>
              <a:t>Insert collaborator logo</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311" y="5592815"/>
            <a:ext cx="3984196" cy="794373"/>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no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84000" y="1844826"/>
            <a:ext cx="7278403" cy="1594463"/>
          </a:xfrm>
        </p:spPr>
        <p:txBody>
          <a:bodyPr anchor="b" anchorCtr="0">
            <a:normAutofit/>
          </a:bodyPr>
          <a:lstStyle>
            <a:lvl1pPr algn="l">
              <a:lnSpc>
                <a:spcPts val="4189"/>
              </a:lnSpc>
              <a:defRPr sz="4667" b="1" i="0" spc="-48" baseline="0">
                <a:solidFill>
                  <a:srgbClr val="FFFFFF"/>
                </a:solidFill>
                <a:latin typeface="Arial Bold" charset="0"/>
              </a:defRPr>
            </a:lvl1pPr>
          </a:lstStyle>
          <a:p>
            <a:r>
              <a:rPr lang="en-AU" dirty="0"/>
              <a:t>Title goes here</a:t>
            </a:r>
          </a:p>
        </p:txBody>
      </p:sp>
      <p:sp>
        <p:nvSpPr>
          <p:cNvPr id="3" name="Subtitle 2"/>
          <p:cNvSpPr>
            <a:spLocks noGrp="1"/>
          </p:cNvSpPr>
          <p:nvPr>
            <p:ph type="subTitle" idx="1" hasCustomPrompt="1"/>
          </p:nvPr>
        </p:nvSpPr>
        <p:spPr>
          <a:xfrm>
            <a:off x="2784000" y="3573016"/>
            <a:ext cx="7278403" cy="314315"/>
          </a:xfrm>
        </p:spPr>
        <p:txBody>
          <a:bodyPr>
            <a:normAutofit/>
          </a:bodyPr>
          <a:lstStyle>
            <a:lvl1pPr marL="0" indent="0" algn="l">
              <a:spcBef>
                <a:spcPts val="0"/>
              </a:spcBef>
              <a:buNone/>
              <a:defRPr sz="2267" b="0" i="0" baseline="0">
                <a:solidFill>
                  <a:srgbClr val="FFFFFF"/>
                </a:solidFill>
                <a:latin typeface="Arial" charset="0"/>
              </a:defRPr>
            </a:lvl1pPr>
            <a:lvl2pPr marL="609511" indent="0" algn="ctr">
              <a:buNone/>
              <a:defRPr>
                <a:solidFill>
                  <a:schemeClr val="tx1">
                    <a:tint val="75000"/>
                  </a:schemeClr>
                </a:solidFill>
              </a:defRPr>
            </a:lvl2pPr>
            <a:lvl3pPr marL="1219023" indent="0" algn="ctr">
              <a:buNone/>
              <a:defRPr>
                <a:solidFill>
                  <a:schemeClr val="tx1">
                    <a:tint val="75000"/>
                  </a:schemeClr>
                </a:solidFill>
              </a:defRPr>
            </a:lvl3pPr>
            <a:lvl4pPr marL="1828534" indent="0" algn="ctr">
              <a:buNone/>
              <a:defRPr>
                <a:solidFill>
                  <a:schemeClr val="tx1">
                    <a:tint val="75000"/>
                  </a:schemeClr>
                </a:solidFill>
              </a:defRPr>
            </a:lvl4pPr>
            <a:lvl5pPr marL="2438047" indent="0" algn="ctr">
              <a:buNone/>
              <a:defRPr>
                <a:solidFill>
                  <a:schemeClr val="tx1">
                    <a:tint val="75000"/>
                  </a:schemeClr>
                </a:solidFill>
              </a:defRPr>
            </a:lvl5pPr>
            <a:lvl6pPr marL="3047558" indent="0" algn="ctr">
              <a:buNone/>
              <a:defRPr>
                <a:solidFill>
                  <a:schemeClr val="tx1">
                    <a:tint val="75000"/>
                  </a:schemeClr>
                </a:solidFill>
              </a:defRPr>
            </a:lvl6pPr>
            <a:lvl7pPr marL="3657070" indent="0" algn="ctr">
              <a:buNone/>
              <a:defRPr>
                <a:solidFill>
                  <a:schemeClr val="tx1">
                    <a:tint val="75000"/>
                  </a:schemeClr>
                </a:solidFill>
              </a:defRPr>
            </a:lvl7pPr>
            <a:lvl8pPr marL="4266581" indent="0" algn="ctr">
              <a:buNone/>
              <a:defRPr>
                <a:solidFill>
                  <a:schemeClr val="tx1">
                    <a:tint val="75000"/>
                  </a:schemeClr>
                </a:solidFill>
              </a:defRPr>
            </a:lvl8pPr>
            <a:lvl9pPr marL="4876093" indent="0" algn="ctr">
              <a:buNone/>
              <a:defRPr>
                <a:solidFill>
                  <a:schemeClr val="tx1">
                    <a:tint val="75000"/>
                  </a:schemeClr>
                </a:solidFill>
              </a:defRPr>
            </a:lvl9pPr>
          </a:lstStyle>
          <a:p>
            <a:r>
              <a:rPr lang="en-US" dirty="0"/>
              <a:t>Author or other qualifier</a:t>
            </a:r>
            <a:endParaRPr lang="en-AU" dirty="0"/>
          </a:p>
        </p:txBody>
      </p:sp>
      <p:sp>
        <p:nvSpPr>
          <p:cNvPr id="8" name="Text Placeholder 7"/>
          <p:cNvSpPr>
            <a:spLocks noGrp="1"/>
          </p:cNvSpPr>
          <p:nvPr>
            <p:ph type="body" sz="quarter" idx="10" hasCustomPrompt="1"/>
          </p:nvPr>
        </p:nvSpPr>
        <p:spPr>
          <a:xfrm>
            <a:off x="2784000" y="3870001"/>
            <a:ext cx="7278403" cy="309155"/>
          </a:xfrm>
        </p:spPr>
        <p:txBody>
          <a:bodyPr>
            <a:noAutofit/>
          </a:bodyPr>
          <a:lstStyle>
            <a:lvl1pPr marL="0" indent="0">
              <a:spcBef>
                <a:spcPts val="0"/>
              </a:spcBef>
              <a:buNone/>
              <a:defRPr sz="2267" b="0" i="0">
                <a:solidFill>
                  <a:srgbClr val="FFFFFF"/>
                </a:solidFill>
                <a:latin typeface="Arial" charset="0"/>
              </a:defRPr>
            </a:lvl1pPr>
            <a:lvl2pPr>
              <a:defRPr sz="2267">
                <a:solidFill>
                  <a:srgbClr val="FFFFFF"/>
                </a:solidFill>
                <a:latin typeface="Raleway" panose="020B0003030101060003" pitchFamily="34" charset="0"/>
              </a:defRPr>
            </a:lvl2pPr>
            <a:lvl3pPr>
              <a:defRPr sz="2267">
                <a:solidFill>
                  <a:srgbClr val="FFFFFF"/>
                </a:solidFill>
                <a:latin typeface="Raleway" panose="020B0003030101060003" pitchFamily="34" charset="0"/>
              </a:defRPr>
            </a:lvl3pPr>
            <a:lvl4pPr>
              <a:defRPr sz="2267">
                <a:solidFill>
                  <a:srgbClr val="FFFFFF"/>
                </a:solidFill>
                <a:latin typeface="Raleway" panose="020B0003030101060003" pitchFamily="34" charset="0"/>
              </a:defRPr>
            </a:lvl4pPr>
            <a:lvl5pPr>
              <a:defRPr sz="2267">
                <a:solidFill>
                  <a:srgbClr val="FFFFFF"/>
                </a:solidFill>
                <a:latin typeface="Raleway" panose="020B0003030101060003" pitchFamily="34" charset="0"/>
              </a:defRPr>
            </a:lvl5pPr>
          </a:lstStyle>
          <a:p>
            <a:pPr lvl="0"/>
            <a:r>
              <a:rPr lang="en-US" dirty="0"/>
              <a:t>12.04.2016</a:t>
            </a:r>
          </a:p>
        </p:txBody>
      </p:sp>
      <p:cxnSp>
        <p:nvCxnSpPr>
          <p:cNvPr id="13" name="Straight Connector 12"/>
          <p:cNvCxnSpPr/>
          <p:nvPr userDrawn="1"/>
        </p:nvCxnSpPr>
        <p:spPr>
          <a:xfrm>
            <a:off x="2880002" y="3433536"/>
            <a:ext cx="171428"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10" name="Picture Placeholder 5"/>
          <p:cNvSpPr>
            <a:spLocks noGrp="1"/>
          </p:cNvSpPr>
          <p:nvPr>
            <p:ph type="pic" sz="quarter" idx="11" hasCustomPrompt="1"/>
          </p:nvPr>
        </p:nvSpPr>
        <p:spPr>
          <a:xfrm>
            <a:off x="575477" y="5619751"/>
            <a:ext cx="816000" cy="792000"/>
          </a:xfrm>
        </p:spPr>
        <p:txBody>
          <a:bodyPr lIns="36000" rIns="36000"/>
          <a:lstStyle>
            <a:lvl1pPr algn="ctr">
              <a:defRPr sz="800" baseline="0"/>
            </a:lvl1pPr>
          </a:lstStyle>
          <a:p>
            <a:r>
              <a:rPr lang="en-AU" dirty="0"/>
              <a:t>Insert collaborator logo</a:t>
            </a:r>
          </a:p>
        </p:txBody>
      </p:sp>
    </p:spTree>
    <p:extLst>
      <p:ext uri="{BB962C8B-B14F-4D97-AF65-F5344CB8AC3E}">
        <p14:creationId xmlns:p14="http://schemas.microsoft.com/office/powerpoint/2010/main" val="36336653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2_Title Slide no picture extra log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84000" y="1844826"/>
            <a:ext cx="7278403" cy="1594463"/>
          </a:xfrm>
        </p:spPr>
        <p:txBody>
          <a:bodyPr anchor="b" anchorCtr="0">
            <a:normAutofit/>
          </a:bodyPr>
          <a:lstStyle>
            <a:lvl1pPr algn="l">
              <a:lnSpc>
                <a:spcPts val="4189"/>
              </a:lnSpc>
              <a:defRPr sz="4667" b="1" i="0" spc="-48" baseline="0">
                <a:solidFill>
                  <a:srgbClr val="FFFFFF"/>
                </a:solidFill>
                <a:latin typeface="Arial Bold" charset="0"/>
              </a:defRPr>
            </a:lvl1pPr>
          </a:lstStyle>
          <a:p>
            <a:r>
              <a:rPr lang="en-AU" dirty="0"/>
              <a:t>Title goes here</a:t>
            </a:r>
          </a:p>
        </p:txBody>
      </p:sp>
      <p:sp>
        <p:nvSpPr>
          <p:cNvPr id="3" name="Subtitle 2"/>
          <p:cNvSpPr>
            <a:spLocks noGrp="1"/>
          </p:cNvSpPr>
          <p:nvPr>
            <p:ph type="subTitle" idx="1" hasCustomPrompt="1"/>
          </p:nvPr>
        </p:nvSpPr>
        <p:spPr>
          <a:xfrm>
            <a:off x="2784000" y="3573016"/>
            <a:ext cx="7278403" cy="314315"/>
          </a:xfrm>
        </p:spPr>
        <p:txBody>
          <a:bodyPr>
            <a:normAutofit/>
          </a:bodyPr>
          <a:lstStyle>
            <a:lvl1pPr marL="0" indent="0" algn="l">
              <a:spcBef>
                <a:spcPts val="0"/>
              </a:spcBef>
              <a:buNone/>
              <a:defRPr sz="2267" b="0" i="0" baseline="0">
                <a:solidFill>
                  <a:srgbClr val="FFFFFF"/>
                </a:solidFill>
                <a:latin typeface="Arial" charset="0"/>
              </a:defRPr>
            </a:lvl1pPr>
            <a:lvl2pPr marL="609511" indent="0" algn="ctr">
              <a:buNone/>
              <a:defRPr>
                <a:solidFill>
                  <a:schemeClr val="tx1">
                    <a:tint val="75000"/>
                  </a:schemeClr>
                </a:solidFill>
              </a:defRPr>
            </a:lvl2pPr>
            <a:lvl3pPr marL="1219023" indent="0" algn="ctr">
              <a:buNone/>
              <a:defRPr>
                <a:solidFill>
                  <a:schemeClr val="tx1">
                    <a:tint val="75000"/>
                  </a:schemeClr>
                </a:solidFill>
              </a:defRPr>
            </a:lvl3pPr>
            <a:lvl4pPr marL="1828534" indent="0" algn="ctr">
              <a:buNone/>
              <a:defRPr>
                <a:solidFill>
                  <a:schemeClr val="tx1">
                    <a:tint val="75000"/>
                  </a:schemeClr>
                </a:solidFill>
              </a:defRPr>
            </a:lvl4pPr>
            <a:lvl5pPr marL="2438047" indent="0" algn="ctr">
              <a:buNone/>
              <a:defRPr>
                <a:solidFill>
                  <a:schemeClr val="tx1">
                    <a:tint val="75000"/>
                  </a:schemeClr>
                </a:solidFill>
              </a:defRPr>
            </a:lvl5pPr>
            <a:lvl6pPr marL="3047558" indent="0" algn="ctr">
              <a:buNone/>
              <a:defRPr>
                <a:solidFill>
                  <a:schemeClr val="tx1">
                    <a:tint val="75000"/>
                  </a:schemeClr>
                </a:solidFill>
              </a:defRPr>
            </a:lvl6pPr>
            <a:lvl7pPr marL="3657070" indent="0" algn="ctr">
              <a:buNone/>
              <a:defRPr>
                <a:solidFill>
                  <a:schemeClr val="tx1">
                    <a:tint val="75000"/>
                  </a:schemeClr>
                </a:solidFill>
              </a:defRPr>
            </a:lvl7pPr>
            <a:lvl8pPr marL="4266581" indent="0" algn="ctr">
              <a:buNone/>
              <a:defRPr>
                <a:solidFill>
                  <a:schemeClr val="tx1">
                    <a:tint val="75000"/>
                  </a:schemeClr>
                </a:solidFill>
              </a:defRPr>
            </a:lvl8pPr>
            <a:lvl9pPr marL="4876093" indent="0" algn="ctr">
              <a:buNone/>
              <a:defRPr>
                <a:solidFill>
                  <a:schemeClr val="tx1">
                    <a:tint val="75000"/>
                  </a:schemeClr>
                </a:solidFill>
              </a:defRPr>
            </a:lvl9pPr>
          </a:lstStyle>
          <a:p>
            <a:r>
              <a:rPr lang="en-US" dirty="0"/>
              <a:t>Author or other qualifier</a:t>
            </a:r>
            <a:endParaRPr lang="en-AU" dirty="0"/>
          </a:p>
        </p:txBody>
      </p:sp>
      <p:sp>
        <p:nvSpPr>
          <p:cNvPr id="8" name="Text Placeholder 7"/>
          <p:cNvSpPr>
            <a:spLocks noGrp="1"/>
          </p:cNvSpPr>
          <p:nvPr>
            <p:ph type="body" sz="quarter" idx="10" hasCustomPrompt="1"/>
          </p:nvPr>
        </p:nvSpPr>
        <p:spPr>
          <a:xfrm>
            <a:off x="2784000" y="3870001"/>
            <a:ext cx="7278403" cy="309155"/>
          </a:xfrm>
        </p:spPr>
        <p:txBody>
          <a:bodyPr>
            <a:noAutofit/>
          </a:bodyPr>
          <a:lstStyle>
            <a:lvl1pPr marL="0" indent="0">
              <a:spcBef>
                <a:spcPts val="0"/>
              </a:spcBef>
              <a:buNone/>
              <a:defRPr sz="2267" b="0" i="0">
                <a:solidFill>
                  <a:srgbClr val="FFFFFF"/>
                </a:solidFill>
                <a:latin typeface="Arial" charset="0"/>
              </a:defRPr>
            </a:lvl1pPr>
            <a:lvl2pPr>
              <a:defRPr sz="2267">
                <a:solidFill>
                  <a:srgbClr val="FFFFFF"/>
                </a:solidFill>
                <a:latin typeface="Raleway" panose="020B0003030101060003" pitchFamily="34" charset="0"/>
              </a:defRPr>
            </a:lvl2pPr>
            <a:lvl3pPr>
              <a:defRPr sz="2267">
                <a:solidFill>
                  <a:srgbClr val="FFFFFF"/>
                </a:solidFill>
                <a:latin typeface="Raleway" panose="020B0003030101060003" pitchFamily="34" charset="0"/>
              </a:defRPr>
            </a:lvl3pPr>
            <a:lvl4pPr>
              <a:defRPr sz="2267">
                <a:solidFill>
                  <a:srgbClr val="FFFFFF"/>
                </a:solidFill>
                <a:latin typeface="Raleway" panose="020B0003030101060003" pitchFamily="34" charset="0"/>
              </a:defRPr>
            </a:lvl4pPr>
            <a:lvl5pPr>
              <a:defRPr sz="2267">
                <a:solidFill>
                  <a:srgbClr val="FFFFFF"/>
                </a:solidFill>
                <a:latin typeface="Raleway" panose="020B0003030101060003" pitchFamily="34" charset="0"/>
              </a:defRPr>
            </a:lvl5pPr>
          </a:lstStyle>
          <a:p>
            <a:pPr lvl="0"/>
            <a:r>
              <a:rPr lang="en-US" dirty="0"/>
              <a:t>12.04.2016</a:t>
            </a:r>
          </a:p>
        </p:txBody>
      </p:sp>
      <p:cxnSp>
        <p:nvCxnSpPr>
          <p:cNvPr id="13" name="Straight Connector 12"/>
          <p:cNvCxnSpPr/>
          <p:nvPr userDrawn="1"/>
        </p:nvCxnSpPr>
        <p:spPr>
          <a:xfrm>
            <a:off x="2880002" y="3433536"/>
            <a:ext cx="171428"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10" name="Picture Placeholder 5"/>
          <p:cNvSpPr>
            <a:spLocks noGrp="1"/>
          </p:cNvSpPr>
          <p:nvPr>
            <p:ph type="pic" sz="quarter" idx="11" hasCustomPrompt="1"/>
          </p:nvPr>
        </p:nvSpPr>
        <p:spPr>
          <a:xfrm>
            <a:off x="575477" y="5619751"/>
            <a:ext cx="816000" cy="792000"/>
          </a:xfrm>
        </p:spPr>
        <p:txBody>
          <a:bodyPr lIns="36000" rIns="36000"/>
          <a:lstStyle>
            <a:lvl1pPr algn="ctr">
              <a:defRPr sz="800" baseline="0"/>
            </a:lvl1pPr>
          </a:lstStyle>
          <a:p>
            <a:r>
              <a:rPr lang="en-AU" dirty="0"/>
              <a:t>Insert collaborator logo</a:t>
            </a:r>
          </a:p>
        </p:txBody>
      </p:sp>
      <p:sp>
        <p:nvSpPr>
          <p:cNvPr id="11" name="Picture Placeholder 5"/>
          <p:cNvSpPr>
            <a:spLocks noGrp="1"/>
          </p:cNvSpPr>
          <p:nvPr>
            <p:ph type="pic" sz="quarter" idx="12" hasCustomPrompt="1"/>
          </p:nvPr>
        </p:nvSpPr>
        <p:spPr>
          <a:xfrm>
            <a:off x="1679509" y="5619751"/>
            <a:ext cx="816000" cy="792000"/>
          </a:xfrm>
        </p:spPr>
        <p:txBody>
          <a:bodyPr lIns="36000" rIns="36000"/>
          <a:lstStyle>
            <a:lvl1pPr algn="ctr">
              <a:defRPr sz="800" baseline="0"/>
            </a:lvl1pPr>
          </a:lstStyle>
          <a:p>
            <a:r>
              <a:rPr lang="en-AU" dirty="0"/>
              <a:t>Insert collaborator logo</a:t>
            </a:r>
          </a:p>
        </p:txBody>
      </p:sp>
    </p:spTree>
    <p:extLst>
      <p:ext uri="{BB962C8B-B14F-4D97-AF65-F5344CB8AC3E}">
        <p14:creationId xmlns:p14="http://schemas.microsoft.com/office/powerpoint/2010/main" val="42599492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Layou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Content Placeholder 2"/>
          <p:cNvSpPr>
            <a:spLocks noGrp="1"/>
          </p:cNvSpPr>
          <p:nvPr>
            <p:ph idx="22"/>
          </p:nvPr>
        </p:nvSpPr>
        <p:spPr>
          <a:xfrm>
            <a:off x="5423929" y="1412777"/>
            <a:ext cx="6240692" cy="4320480"/>
          </a:xfrm>
        </p:spPr>
        <p:txBody>
          <a:bodyPr/>
          <a:lstStyle>
            <a:lvl1pPr marL="0" indent="0" algn="l">
              <a:lnSpc>
                <a:spcPct val="120000"/>
              </a:lnSpc>
              <a:spcBef>
                <a:spcPts val="0"/>
              </a:spcBef>
              <a:spcAft>
                <a:spcPts val="1600"/>
              </a:spcAft>
              <a:buNone/>
              <a:defRPr sz="2400" b="1" i="0" spc="-76" baseline="0">
                <a:solidFill>
                  <a:srgbClr val="FFFFFF"/>
                </a:solidFill>
                <a:latin typeface="Arial Bold" charset="0"/>
              </a:defRPr>
            </a:lvl1pPr>
            <a:lvl2pPr marL="355591" indent="-355591" algn="l">
              <a:lnSpc>
                <a:spcPct val="120000"/>
              </a:lnSpc>
              <a:spcBef>
                <a:spcPts val="857"/>
              </a:spcBef>
              <a:spcAft>
                <a:spcPts val="1600"/>
              </a:spcAft>
              <a:buSzPct val="80000"/>
              <a:buFont typeface="Arial" panose="020B0604020202020204" pitchFamily="34" charset="0"/>
              <a:buChar char="•"/>
              <a:defRPr sz="2400" b="1" i="0" spc="0" baseline="0">
                <a:solidFill>
                  <a:srgbClr val="FFFFFF"/>
                </a:solidFill>
                <a:latin typeface="Arial Bold" charset="0"/>
              </a:defRPr>
            </a:lvl2pPr>
            <a:lvl3pPr marL="343153" indent="0" algn="l">
              <a:lnSpc>
                <a:spcPct val="120000"/>
              </a:lnSpc>
              <a:spcAft>
                <a:spcPts val="1600"/>
              </a:spcAft>
              <a:buNone/>
              <a:defRPr sz="2400" b="0" spc="-76" baseline="0">
                <a:solidFill>
                  <a:srgbClr val="FFFFFF"/>
                </a:solidFill>
                <a:latin typeface="Raleway SemiBold" panose="020B0003030101060003" pitchFamily="34" charset="0"/>
              </a:defRPr>
            </a:lvl3pPr>
            <a:lvl4pPr marL="687817" indent="-344665" algn="l">
              <a:lnSpc>
                <a:spcPct val="120000"/>
              </a:lnSpc>
              <a:spcAft>
                <a:spcPts val="1600"/>
              </a:spcAft>
              <a:defRPr sz="2400" b="0" spc="-76" baseline="0">
                <a:solidFill>
                  <a:srgbClr val="FFFFFF"/>
                </a:solidFill>
                <a:latin typeface="Raleway SemiBold" panose="020B0003030101060003" pitchFamily="34" charset="0"/>
              </a:defRPr>
            </a:lvl4pPr>
            <a:lvl5pPr marL="687817" indent="0" algn="l">
              <a:lnSpc>
                <a:spcPct val="120000"/>
              </a:lnSpc>
              <a:spcAft>
                <a:spcPts val="1600"/>
              </a:spcAft>
              <a:buNone/>
              <a:defRPr sz="2400" b="0" spc="-95" baseline="0">
                <a:solidFill>
                  <a:srgbClr val="FFFFFF"/>
                </a:solidFill>
                <a:latin typeface="Raleway SemiBold" panose="020B0003030101060003" pitchFamily="34" charset="0"/>
              </a:defRPr>
            </a:lvl5pPr>
          </a:lstStyle>
          <a:p>
            <a:pPr lvl="0"/>
            <a:r>
              <a:rPr lang="en-US"/>
              <a:t>Click to edit Master text styles</a:t>
            </a:r>
          </a:p>
          <a:p>
            <a:pPr lvl="1"/>
            <a:r>
              <a:rPr lang="en-US"/>
              <a:t>Second level</a:t>
            </a:r>
          </a:p>
        </p:txBody>
      </p:sp>
      <p:sp>
        <p:nvSpPr>
          <p:cNvPr id="12" name="Footer Placeholder 11"/>
          <p:cNvSpPr>
            <a:spLocks noGrp="1"/>
          </p:cNvSpPr>
          <p:nvPr>
            <p:ph type="ftr" sz="quarter" idx="23"/>
          </p:nvPr>
        </p:nvSpPr>
        <p:spPr/>
        <p:txBody>
          <a:bodyPr/>
          <a:lstStyle>
            <a:lvl1pPr>
              <a:defRPr>
                <a:solidFill>
                  <a:schemeClr val="bg1"/>
                </a:solidFill>
              </a:defRPr>
            </a:lvl1pPr>
          </a:lstStyle>
          <a:p>
            <a:r>
              <a:rPr lang="en-AU"/>
              <a:t>Presentation Title: Click on "Insert" &gt; "Header &amp; Footer" to change footer</a:t>
            </a:r>
            <a:endParaRPr lang="en-AU" dirty="0"/>
          </a:p>
        </p:txBody>
      </p:sp>
      <p:sp>
        <p:nvSpPr>
          <p:cNvPr id="22" name="Slide Number Placeholder 21"/>
          <p:cNvSpPr>
            <a:spLocks noGrp="1"/>
          </p:cNvSpPr>
          <p:nvPr>
            <p:ph type="sldNum" sz="quarter" idx="24"/>
          </p:nvPr>
        </p:nvSpPr>
        <p:spPr/>
        <p:txBody>
          <a:bodyPr/>
          <a:lstStyle>
            <a:lvl1pPr>
              <a:defRPr>
                <a:solidFill>
                  <a:schemeClr val="bg1"/>
                </a:solidFill>
              </a:defRPr>
            </a:lvl1pPr>
          </a:lstStyle>
          <a:p>
            <a:r>
              <a:rPr lang="en-AU" b="1">
                <a:latin typeface="Arial Bold" charset="0"/>
              </a:rPr>
              <a:t>Slide </a:t>
            </a:r>
            <a:fld id="{89BDF69A-9160-471D-91FF-1FD792BB5D1F}" type="slidenum">
              <a:rPr lang="en-AU" b="1" smtClean="0">
                <a:latin typeface="Arial Bold" charset="0"/>
              </a:rPr>
              <a:pPr/>
              <a:t>‹#›</a:t>
            </a:fld>
            <a:endParaRPr lang="en-AU" b="1" dirty="0">
              <a:latin typeface="Arial Bold" charset="0"/>
            </a:endParaRPr>
          </a:p>
        </p:txBody>
      </p:sp>
      <p:sp>
        <p:nvSpPr>
          <p:cNvPr id="30" name="TextBox 29"/>
          <p:cNvSpPr txBox="1"/>
          <p:nvPr userDrawn="1"/>
        </p:nvSpPr>
        <p:spPr>
          <a:xfrm>
            <a:off x="7440152" y="6066001"/>
            <a:ext cx="4219089" cy="276999"/>
          </a:xfrm>
          <a:prstGeom prst="rect">
            <a:avLst/>
          </a:prstGeom>
          <a:noFill/>
        </p:spPr>
        <p:txBody>
          <a:bodyPr wrap="square" rtlCol="0">
            <a:spAutoFit/>
          </a:bodyPr>
          <a:lstStyle/>
          <a:p>
            <a:pPr algn="r"/>
            <a:r>
              <a:rPr lang="en-AU" sz="1200" b="1" i="0" spc="-40" baseline="0" dirty="0">
                <a:solidFill>
                  <a:srgbClr val="FFFFFF"/>
                </a:solidFill>
                <a:latin typeface="Arial Bold" charset="0"/>
              </a:rPr>
              <a:t>The Peter Doherty Institute for Infection and Immunity </a:t>
            </a:r>
          </a:p>
        </p:txBody>
      </p:sp>
      <p:sp>
        <p:nvSpPr>
          <p:cNvPr id="31" name="TextBox 30"/>
          <p:cNvSpPr txBox="1"/>
          <p:nvPr userDrawn="1"/>
        </p:nvSpPr>
        <p:spPr>
          <a:xfrm>
            <a:off x="5231905" y="6210001"/>
            <a:ext cx="6432716" cy="276999"/>
          </a:xfrm>
          <a:prstGeom prst="rect">
            <a:avLst/>
          </a:prstGeom>
          <a:noFill/>
        </p:spPr>
        <p:txBody>
          <a:bodyPr wrap="square" rtlCol="0">
            <a:spAutoFit/>
          </a:bodyPr>
          <a:lstStyle/>
          <a:p>
            <a:pPr algn="r"/>
            <a:r>
              <a:rPr lang="en-AU" sz="1200" b="0" i="0" spc="-13" baseline="0" dirty="0">
                <a:solidFill>
                  <a:srgbClr val="FFFFFF"/>
                </a:solidFill>
                <a:latin typeface="Arial" charset="0"/>
              </a:rPr>
              <a:t>A joint venture between The University of Melbourne and The Royal Melbourne Hospital</a:t>
            </a:r>
          </a:p>
        </p:txBody>
      </p:sp>
    </p:spTree>
    <p:extLst>
      <p:ext uri="{BB962C8B-B14F-4D97-AF65-F5344CB8AC3E}">
        <p14:creationId xmlns:p14="http://schemas.microsoft.com/office/powerpoint/2010/main" val="2100567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Content Placeholder 2"/>
          <p:cNvSpPr>
            <a:spLocks noGrp="1"/>
          </p:cNvSpPr>
          <p:nvPr>
            <p:ph idx="22" hasCustomPrompt="1"/>
          </p:nvPr>
        </p:nvSpPr>
        <p:spPr>
          <a:xfrm>
            <a:off x="6049992" y="1340769"/>
            <a:ext cx="5614627" cy="4392489"/>
          </a:xfrm>
        </p:spPr>
        <p:txBody>
          <a:bodyPr/>
          <a:lstStyle>
            <a:lvl1pPr marL="0" indent="0" algn="l">
              <a:lnSpc>
                <a:spcPct val="120000"/>
              </a:lnSpc>
              <a:spcBef>
                <a:spcPts val="2933"/>
              </a:spcBef>
              <a:spcAft>
                <a:spcPts val="400"/>
              </a:spcAft>
              <a:buNone/>
              <a:defRPr sz="2667" b="1" i="0" spc="-27" baseline="0">
                <a:solidFill>
                  <a:srgbClr val="FFFFFF"/>
                </a:solidFill>
                <a:latin typeface="Arial Bold" charset="0"/>
              </a:defRPr>
            </a:lvl1pPr>
            <a:lvl2pPr marL="0" indent="0" algn="l">
              <a:lnSpc>
                <a:spcPct val="125000"/>
              </a:lnSpc>
              <a:spcBef>
                <a:spcPts val="0"/>
              </a:spcBef>
              <a:spcAft>
                <a:spcPts val="1600"/>
              </a:spcAft>
              <a:buSzPct val="80000"/>
              <a:buFont typeface="Arial" panose="020B0604020202020204" pitchFamily="34" charset="0"/>
              <a:buNone/>
              <a:defRPr sz="1867" b="0" i="0" spc="0" baseline="0">
                <a:solidFill>
                  <a:srgbClr val="FFFFFF"/>
                </a:solidFill>
                <a:latin typeface="Arial" charset="0"/>
                <a:ea typeface="Arial" charset="0"/>
                <a:cs typeface="Arial" charset="0"/>
              </a:defRPr>
            </a:lvl2pPr>
            <a:lvl3pPr marL="241294" indent="-241294" algn="l">
              <a:lnSpc>
                <a:spcPct val="120000"/>
              </a:lnSpc>
              <a:spcAft>
                <a:spcPts val="1600"/>
              </a:spcAft>
              <a:buFont typeface="Arial" panose="020B0604020202020204" pitchFamily="34" charset="0"/>
              <a:buChar char="•"/>
              <a:defRPr sz="1867" b="0" i="0" spc="-76" baseline="0">
                <a:solidFill>
                  <a:srgbClr val="FFFFFF"/>
                </a:solidFill>
                <a:latin typeface="Arial" charset="0"/>
                <a:ea typeface="Arial" charset="0"/>
                <a:cs typeface="Arial" charset="0"/>
              </a:defRPr>
            </a:lvl3pPr>
            <a:lvl4pPr marL="687817" indent="-344665" algn="l">
              <a:lnSpc>
                <a:spcPct val="120000"/>
              </a:lnSpc>
              <a:spcAft>
                <a:spcPts val="1600"/>
              </a:spcAft>
              <a:defRPr sz="2400" b="0" spc="-76" baseline="0">
                <a:solidFill>
                  <a:srgbClr val="FFFFFF"/>
                </a:solidFill>
                <a:latin typeface="Raleway SemiBold" panose="020B0003030101060003" pitchFamily="34" charset="0"/>
              </a:defRPr>
            </a:lvl4pPr>
            <a:lvl5pPr marL="687817" indent="0" algn="l">
              <a:lnSpc>
                <a:spcPct val="120000"/>
              </a:lnSpc>
              <a:spcAft>
                <a:spcPts val="1600"/>
              </a:spcAft>
              <a:buNone/>
              <a:defRPr sz="2400" b="0" spc="-95" baseline="0">
                <a:solidFill>
                  <a:srgbClr val="FFFFFF"/>
                </a:solidFill>
                <a:latin typeface="Raleway SemiBold" panose="020B0003030101060003" pitchFamily="34" charset="0"/>
              </a:defRPr>
            </a:lvl5pPr>
          </a:lstStyle>
          <a:p>
            <a:pPr lvl="0"/>
            <a:r>
              <a:rPr lang="en-US" dirty="0"/>
              <a:t>Sub heading</a:t>
            </a:r>
          </a:p>
          <a:p>
            <a:pPr lvl="1"/>
            <a:r>
              <a:rPr lang="en-US" dirty="0"/>
              <a:t>Body text</a:t>
            </a:r>
          </a:p>
          <a:p>
            <a:pPr lvl="2"/>
            <a:r>
              <a:rPr lang="en-US" dirty="0"/>
              <a:t>Bullets</a:t>
            </a:r>
          </a:p>
        </p:txBody>
      </p:sp>
      <p:sp>
        <p:nvSpPr>
          <p:cNvPr id="12" name="Footer Placeholder 11"/>
          <p:cNvSpPr>
            <a:spLocks noGrp="1"/>
          </p:cNvSpPr>
          <p:nvPr>
            <p:ph type="ftr" sz="quarter" idx="23"/>
          </p:nvPr>
        </p:nvSpPr>
        <p:spPr/>
        <p:txBody>
          <a:bodyPr/>
          <a:lstStyle>
            <a:lvl1pPr>
              <a:defRPr>
                <a:solidFill>
                  <a:schemeClr val="bg1"/>
                </a:solidFill>
              </a:defRPr>
            </a:lvl1pPr>
          </a:lstStyle>
          <a:p>
            <a:r>
              <a:rPr lang="en-AU"/>
              <a:t>Presentation Title: Click on "Insert" &gt; "Header &amp; Footer" to change footer</a:t>
            </a:r>
            <a:endParaRPr lang="en-AU" dirty="0"/>
          </a:p>
        </p:txBody>
      </p:sp>
      <p:sp>
        <p:nvSpPr>
          <p:cNvPr id="22" name="Slide Number Placeholder 21"/>
          <p:cNvSpPr>
            <a:spLocks noGrp="1"/>
          </p:cNvSpPr>
          <p:nvPr>
            <p:ph type="sldNum" sz="quarter" idx="24"/>
          </p:nvPr>
        </p:nvSpPr>
        <p:spPr/>
        <p:txBody>
          <a:bodyPr/>
          <a:lstStyle>
            <a:lvl1pPr>
              <a:defRPr>
                <a:solidFill>
                  <a:schemeClr val="bg1"/>
                </a:solidFill>
              </a:defRPr>
            </a:lvl1pPr>
          </a:lstStyle>
          <a:p>
            <a:r>
              <a:rPr lang="en-AU" b="1">
                <a:latin typeface="Arial Bold" charset="0"/>
              </a:rPr>
              <a:t>Slide </a:t>
            </a:r>
            <a:fld id="{89BDF69A-9160-471D-91FF-1FD792BB5D1F}" type="slidenum">
              <a:rPr lang="en-AU" b="1" smtClean="0">
                <a:latin typeface="Arial Bold" charset="0"/>
              </a:rPr>
              <a:pPr/>
              <a:t>‹#›</a:t>
            </a:fld>
            <a:endParaRPr lang="en-AU" b="1" dirty="0">
              <a:latin typeface="Arial Bold" charset="0"/>
            </a:endParaRPr>
          </a:p>
        </p:txBody>
      </p:sp>
      <p:sp>
        <p:nvSpPr>
          <p:cNvPr id="30" name="TextBox 29"/>
          <p:cNvSpPr txBox="1"/>
          <p:nvPr userDrawn="1"/>
        </p:nvSpPr>
        <p:spPr>
          <a:xfrm>
            <a:off x="7440152" y="6066001"/>
            <a:ext cx="4219089" cy="276999"/>
          </a:xfrm>
          <a:prstGeom prst="rect">
            <a:avLst/>
          </a:prstGeom>
          <a:noFill/>
        </p:spPr>
        <p:txBody>
          <a:bodyPr wrap="square" rtlCol="0">
            <a:spAutoFit/>
          </a:bodyPr>
          <a:lstStyle/>
          <a:p>
            <a:pPr algn="r"/>
            <a:r>
              <a:rPr lang="en-AU" sz="1200" b="1" i="0" spc="-40" baseline="0" dirty="0">
                <a:solidFill>
                  <a:srgbClr val="FFFFFF"/>
                </a:solidFill>
                <a:latin typeface="Arial Bold" charset="0"/>
              </a:rPr>
              <a:t>The Peter Doherty Institute for Infection and Immunity </a:t>
            </a:r>
          </a:p>
        </p:txBody>
      </p:sp>
      <p:sp>
        <p:nvSpPr>
          <p:cNvPr id="31" name="TextBox 30"/>
          <p:cNvSpPr txBox="1"/>
          <p:nvPr userDrawn="1"/>
        </p:nvSpPr>
        <p:spPr>
          <a:xfrm>
            <a:off x="5231905" y="6210001"/>
            <a:ext cx="6432716" cy="276999"/>
          </a:xfrm>
          <a:prstGeom prst="rect">
            <a:avLst/>
          </a:prstGeom>
          <a:noFill/>
        </p:spPr>
        <p:txBody>
          <a:bodyPr wrap="square" rtlCol="0">
            <a:spAutoFit/>
          </a:bodyPr>
          <a:lstStyle/>
          <a:p>
            <a:pPr algn="r"/>
            <a:r>
              <a:rPr lang="en-AU" sz="1200" b="0" i="0" spc="-13" baseline="0" dirty="0">
                <a:solidFill>
                  <a:srgbClr val="FFFFFF"/>
                </a:solidFill>
                <a:latin typeface="Arial" charset="0"/>
              </a:rPr>
              <a:t>A joint venture between The University of Melbourne and The Royal Melbourne Hospital</a:t>
            </a:r>
          </a:p>
        </p:txBody>
      </p:sp>
    </p:spTree>
    <p:extLst>
      <p:ext uri="{BB962C8B-B14F-4D97-AF65-F5344CB8AC3E}">
        <p14:creationId xmlns:p14="http://schemas.microsoft.com/office/powerpoint/2010/main" val="34835465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ayou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2000" y="205200"/>
            <a:ext cx="10972800" cy="683800"/>
          </a:xfrm>
        </p:spPr>
        <p:txBody>
          <a:bodyPr anchor="b" anchorCtr="0"/>
          <a:lstStyle>
            <a:lvl1pPr algn="l">
              <a:defRPr sz="3733" baseline="0">
                <a:solidFill>
                  <a:schemeClr val="tx2"/>
                </a:solidFill>
              </a:defRPr>
            </a:lvl1pPr>
          </a:lstStyle>
          <a:p>
            <a:r>
              <a:rPr lang="en-US" dirty="0"/>
              <a:t>Slide header</a:t>
            </a:r>
            <a:endParaRPr lang="en-AU" dirty="0"/>
          </a:p>
        </p:txBody>
      </p:sp>
      <p:sp>
        <p:nvSpPr>
          <p:cNvPr id="5" name="Footer Placeholder 4"/>
          <p:cNvSpPr>
            <a:spLocks noGrp="1"/>
          </p:cNvSpPr>
          <p:nvPr>
            <p:ph type="ftr" sz="quarter" idx="12"/>
          </p:nvPr>
        </p:nvSpPr>
        <p:spPr/>
        <p:txBody>
          <a:bodyPr/>
          <a:lstStyle>
            <a:lvl1pPr>
              <a:defRPr>
                <a:solidFill>
                  <a:srgbClr val="839097"/>
                </a:solidFill>
              </a:defRPr>
            </a:lvl1pPr>
          </a:lstStyle>
          <a:p>
            <a:r>
              <a:rPr lang="en-AU" dirty="0"/>
              <a:t>Presentation Title: Click on "Insert" &gt; "Header &amp; Footer" to change footer</a:t>
            </a:r>
          </a:p>
        </p:txBody>
      </p:sp>
      <p:sp>
        <p:nvSpPr>
          <p:cNvPr id="6" name="Slide Number Placeholder 5"/>
          <p:cNvSpPr>
            <a:spLocks noGrp="1"/>
          </p:cNvSpPr>
          <p:nvPr>
            <p:ph type="sldNum" sz="quarter" idx="13"/>
          </p:nvPr>
        </p:nvSpPr>
        <p:spPr/>
        <p:txBody>
          <a:bodyPr/>
          <a:lstStyle>
            <a:lvl1pPr>
              <a:defRPr>
                <a:solidFill>
                  <a:srgbClr val="007DC5"/>
                </a:solidFill>
              </a:defRPr>
            </a:lvl1pPr>
          </a:lstStyle>
          <a:p>
            <a:r>
              <a:rPr lang="en-AU" b="1" dirty="0">
                <a:latin typeface="Arial Bold" charset="0"/>
              </a:rPr>
              <a:t>Slide </a:t>
            </a:r>
            <a:fld id="{89BDF69A-9160-471D-91FF-1FD792BB5D1F}" type="slidenum">
              <a:rPr lang="en-AU" b="1" smtClean="0">
                <a:latin typeface="Arial Bold" charset="0"/>
              </a:rPr>
              <a:pPr/>
              <a:t>‹#›</a:t>
            </a:fld>
            <a:endParaRPr lang="en-AU" b="1" dirty="0">
              <a:latin typeface="Arial Bold" charset="0"/>
            </a:endParaRPr>
          </a:p>
        </p:txBody>
      </p:sp>
      <p:sp>
        <p:nvSpPr>
          <p:cNvPr id="9" name="Content Placeholder 8"/>
          <p:cNvSpPr>
            <a:spLocks noGrp="1"/>
          </p:cNvSpPr>
          <p:nvPr>
            <p:ph sz="quarter" idx="14"/>
          </p:nvPr>
        </p:nvSpPr>
        <p:spPr>
          <a:xfrm>
            <a:off x="552000" y="1368000"/>
            <a:ext cx="10972800" cy="430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672000" y="5940000"/>
            <a:ext cx="10896000" cy="0"/>
          </a:xfrm>
          <a:prstGeom prst="line">
            <a:avLst/>
          </a:prstGeom>
          <a:ln w="38100">
            <a:solidFill>
              <a:srgbClr val="007DC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28045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Footer-fre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2000" y="205200"/>
            <a:ext cx="10972800" cy="683800"/>
          </a:xfrm>
        </p:spPr>
        <p:txBody>
          <a:bodyPr anchor="b" anchorCtr="0"/>
          <a:lstStyle>
            <a:lvl1pPr algn="l">
              <a:defRPr sz="3733" baseline="0">
                <a:solidFill>
                  <a:schemeClr val="tx2"/>
                </a:solidFill>
              </a:defRPr>
            </a:lvl1pPr>
          </a:lstStyle>
          <a:p>
            <a:r>
              <a:rPr lang="en-US" dirty="0"/>
              <a:t>[footer-free slide]</a:t>
            </a:r>
            <a:endParaRPr lang="en-AU" dirty="0"/>
          </a:p>
        </p:txBody>
      </p:sp>
      <p:sp>
        <p:nvSpPr>
          <p:cNvPr id="5" name="Content Placeholder 4"/>
          <p:cNvSpPr>
            <a:spLocks noGrp="1"/>
          </p:cNvSpPr>
          <p:nvPr>
            <p:ph sz="quarter" idx="10"/>
          </p:nvPr>
        </p:nvSpPr>
        <p:spPr>
          <a:xfrm>
            <a:off x="552000" y="1368000"/>
            <a:ext cx="10972800" cy="430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978954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ayout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2000" y="205200"/>
            <a:ext cx="10972800" cy="683800"/>
          </a:xfrm>
        </p:spPr>
        <p:txBody>
          <a:bodyPr anchor="b" anchorCtr="0"/>
          <a:lstStyle>
            <a:lvl1pPr algn="l">
              <a:defRPr sz="3733" baseline="0">
                <a:solidFill>
                  <a:schemeClr val="tx2"/>
                </a:solidFill>
              </a:defRPr>
            </a:lvl1pPr>
          </a:lstStyle>
          <a:p>
            <a:r>
              <a:rPr lang="en-US" dirty="0"/>
              <a:t>Slide header</a:t>
            </a:r>
            <a:endParaRPr lang="en-AU" dirty="0"/>
          </a:p>
        </p:txBody>
      </p:sp>
      <p:sp>
        <p:nvSpPr>
          <p:cNvPr id="5" name="Footer Placeholder 4"/>
          <p:cNvSpPr>
            <a:spLocks noGrp="1"/>
          </p:cNvSpPr>
          <p:nvPr>
            <p:ph type="ftr" sz="quarter" idx="12"/>
          </p:nvPr>
        </p:nvSpPr>
        <p:spPr/>
        <p:txBody>
          <a:bodyPr/>
          <a:lstStyle>
            <a:lvl1pPr>
              <a:defRPr>
                <a:solidFill>
                  <a:srgbClr val="839097"/>
                </a:solidFill>
              </a:defRPr>
            </a:lvl1pPr>
          </a:lstStyle>
          <a:p>
            <a:r>
              <a:rPr lang="en-AU" dirty="0"/>
              <a:t>Presentation Title: Click on "Insert" &gt; "Header &amp; Footer" to change footer</a:t>
            </a:r>
          </a:p>
        </p:txBody>
      </p:sp>
      <p:sp>
        <p:nvSpPr>
          <p:cNvPr id="6" name="Slide Number Placeholder 5"/>
          <p:cNvSpPr>
            <a:spLocks noGrp="1"/>
          </p:cNvSpPr>
          <p:nvPr>
            <p:ph type="sldNum" sz="quarter" idx="13"/>
          </p:nvPr>
        </p:nvSpPr>
        <p:spPr/>
        <p:txBody>
          <a:bodyPr/>
          <a:lstStyle>
            <a:lvl1pPr>
              <a:defRPr>
                <a:solidFill>
                  <a:srgbClr val="007DC5"/>
                </a:solidFill>
              </a:defRPr>
            </a:lvl1pPr>
          </a:lstStyle>
          <a:p>
            <a:r>
              <a:rPr lang="en-AU" b="1" dirty="0">
                <a:latin typeface="Arial Bold" charset="0"/>
              </a:rPr>
              <a:t>Slide </a:t>
            </a:r>
            <a:fld id="{89BDF69A-9160-471D-91FF-1FD792BB5D1F}" type="slidenum">
              <a:rPr lang="en-AU" b="1" smtClean="0">
                <a:latin typeface="Arial Bold" charset="0"/>
              </a:rPr>
              <a:pPr/>
              <a:t>‹#›</a:t>
            </a:fld>
            <a:endParaRPr lang="en-AU" b="1" dirty="0">
              <a:latin typeface="Arial Bold" charset="0"/>
            </a:endParaRPr>
          </a:p>
        </p:txBody>
      </p:sp>
      <p:sp>
        <p:nvSpPr>
          <p:cNvPr id="8" name="Picture Placeholder 7"/>
          <p:cNvSpPr>
            <a:spLocks noGrp="1"/>
          </p:cNvSpPr>
          <p:nvPr>
            <p:ph type="pic" sz="quarter" idx="14"/>
          </p:nvPr>
        </p:nvSpPr>
        <p:spPr>
          <a:xfrm>
            <a:off x="552000" y="1368000"/>
            <a:ext cx="5376000" cy="2916000"/>
          </a:xfrm>
        </p:spPr>
        <p:txBody>
          <a:bodyPr/>
          <a:lstStyle>
            <a:lvl1pPr>
              <a:defRPr lang="en-AU" sz="1867" b="1" kern="1200">
                <a:solidFill>
                  <a:schemeClr val="tx1"/>
                </a:solidFill>
                <a:latin typeface="Arial" panose="020B0604020202020204" pitchFamily="34" charset="0"/>
                <a:ea typeface="+mn-ea"/>
                <a:cs typeface="Arial" panose="020B0604020202020204" pitchFamily="34" charset="0"/>
              </a:defRPr>
            </a:lvl1pPr>
          </a:lstStyle>
          <a:p>
            <a:r>
              <a:rPr lang="en-US"/>
              <a:t>Drag picture to placeholder or click icon to add</a:t>
            </a:r>
            <a:endParaRPr lang="en-AU" dirty="0"/>
          </a:p>
        </p:txBody>
      </p:sp>
      <p:sp>
        <p:nvSpPr>
          <p:cNvPr id="13" name="Text Placeholder 12"/>
          <p:cNvSpPr>
            <a:spLocks noGrp="1"/>
          </p:cNvSpPr>
          <p:nvPr>
            <p:ph type="body" sz="quarter" idx="15" hasCustomPrompt="1"/>
          </p:nvPr>
        </p:nvSpPr>
        <p:spPr>
          <a:xfrm>
            <a:off x="552000" y="4437401"/>
            <a:ext cx="5376000" cy="792163"/>
          </a:xfrm>
        </p:spPr>
        <p:txBody>
          <a:bodyPr/>
          <a:lstStyle>
            <a:lvl1pPr>
              <a:defRPr sz="1400" b="0" i="0" spc="-27" baseline="0">
                <a:solidFill>
                  <a:schemeClr val="bg2"/>
                </a:solidFill>
                <a:latin typeface="Arial" charset="0"/>
                <a:ea typeface="Arial" charset="0"/>
                <a:cs typeface="Arial" charset="0"/>
              </a:defRPr>
            </a:lvl1pPr>
            <a:lvl2pPr>
              <a:defRPr sz="1867"/>
            </a:lvl2pPr>
            <a:lvl3pPr>
              <a:defRPr sz="1867"/>
            </a:lvl3pPr>
            <a:lvl4pPr>
              <a:defRPr sz="1867"/>
            </a:lvl4pPr>
            <a:lvl5pPr>
              <a:defRPr sz="1867"/>
            </a:lvl5pPr>
          </a:lstStyle>
          <a:p>
            <a:pPr lvl="0"/>
            <a:r>
              <a:rPr lang="en-US" dirty="0"/>
              <a:t>Image caption</a:t>
            </a:r>
          </a:p>
        </p:txBody>
      </p:sp>
      <p:sp>
        <p:nvSpPr>
          <p:cNvPr id="10" name="Content Placeholder 9"/>
          <p:cNvSpPr>
            <a:spLocks noGrp="1"/>
          </p:cNvSpPr>
          <p:nvPr>
            <p:ph sz="quarter" idx="16"/>
          </p:nvPr>
        </p:nvSpPr>
        <p:spPr>
          <a:xfrm>
            <a:off x="6384032" y="1368000"/>
            <a:ext cx="5140768" cy="430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userDrawn="1"/>
        </p:nvCxnSpPr>
        <p:spPr>
          <a:xfrm>
            <a:off x="672000" y="5940000"/>
            <a:ext cx="10896000" cy="0"/>
          </a:xfrm>
          <a:prstGeom prst="line">
            <a:avLst/>
          </a:prstGeom>
          <a:ln w="38100">
            <a:solidFill>
              <a:srgbClr val="007DC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8543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yout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2000" y="205200"/>
            <a:ext cx="10972800" cy="683800"/>
          </a:xfrm>
        </p:spPr>
        <p:txBody>
          <a:bodyPr anchor="b" anchorCtr="0"/>
          <a:lstStyle>
            <a:lvl1pPr algn="l">
              <a:defRPr sz="3733" baseline="0">
                <a:solidFill>
                  <a:schemeClr val="tx2"/>
                </a:solidFill>
              </a:defRPr>
            </a:lvl1pPr>
          </a:lstStyle>
          <a:p>
            <a:r>
              <a:rPr lang="en-US" dirty="0"/>
              <a:t>Slide header</a:t>
            </a:r>
            <a:endParaRPr lang="en-AU" dirty="0"/>
          </a:p>
        </p:txBody>
      </p:sp>
      <p:sp>
        <p:nvSpPr>
          <p:cNvPr id="5" name="Footer Placeholder 4"/>
          <p:cNvSpPr>
            <a:spLocks noGrp="1"/>
          </p:cNvSpPr>
          <p:nvPr>
            <p:ph type="ftr" sz="quarter" idx="12"/>
          </p:nvPr>
        </p:nvSpPr>
        <p:spPr/>
        <p:txBody>
          <a:bodyPr/>
          <a:lstStyle>
            <a:lvl1pPr>
              <a:defRPr>
                <a:solidFill>
                  <a:srgbClr val="839097"/>
                </a:solidFill>
              </a:defRPr>
            </a:lvl1pPr>
          </a:lstStyle>
          <a:p>
            <a:r>
              <a:rPr lang="en-AU" dirty="0"/>
              <a:t>Presentation Title: Click on "Insert" &gt; "Header &amp; Footer" to change footer</a:t>
            </a:r>
          </a:p>
        </p:txBody>
      </p:sp>
      <p:sp>
        <p:nvSpPr>
          <p:cNvPr id="6" name="Slide Number Placeholder 5"/>
          <p:cNvSpPr>
            <a:spLocks noGrp="1"/>
          </p:cNvSpPr>
          <p:nvPr>
            <p:ph type="sldNum" sz="quarter" idx="13"/>
          </p:nvPr>
        </p:nvSpPr>
        <p:spPr/>
        <p:txBody>
          <a:bodyPr/>
          <a:lstStyle>
            <a:lvl1pPr>
              <a:defRPr>
                <a:solidFill>
                  <a:srgbClr val="007DC5"/>
                </a:solidFill>
              </a:defRPr>
            </a:lvl1pPr>
          </a:lstStyle>
          <a:p>
            <a:r>
              <a:rPr lang="en-AU" b="1" dirty="0">
                <a:latin typeface="Arial Bold" charset="0"/>
              </a:rPr>
              <a:t>Slide </a:t>
            </a:r>
            <a:fld id="{89BDF69A-9160-471D-91FF-1FD792BB5D1F}" type="slidenum">
              <a:rPr lang="en-AU" b="1" smtClean="0">
                <a:latin typeface="Arial Bold" charset="0"/>
              </a:rPr>
              <a:pPr/>
              <a:t>‹#›</a:t>
            </a:fld>
            <a:endParaRPr lang="en-AU" b="1" dirty="0">
              <a:latin typeface="Arial Bold" charset="0"/>
            </a:endParaRPr>
          </a:p>
        </p:txBody>
      </p:sp>
      <p:sp>
        <p:nvSpPr>
          <p:cNvPr id="8" name="Picture Placeholder 7"/>
          <p:cNvSpPr>
            <a:spLocks noGrp="1"/>
          </p:cNvSpPr>
          <p:nvPr>
            <p:ph type="pic" sz="quarter" idx="14"/>
          </p:nvPr>
        </p:nvSpPr>
        <p:spPr>
          <a:xfrm>
            <a:off x="6135605" y="1368001"/>
            <a:ext cx="5344392" cy="2646905"/>
          </a:xfrm>
        </p:spPr>
        <p:txBody>
          <a:bodyPr/>
          <a:lstStyle>
            <a:lvl1pPr>
              <a:defRPr sz="2400"/>
            </a:lvl1pPr>
          </a:lstStyle>
          <a:p>
            <a:r>
              <a:rPr lang="en-US"/>
              <a:t>Drag picture to placeholder or click icon to add</a:t>
            </a:r>
            <a:endParaRPr lang="en-AU" dirty="0"/>
          </a:p>
        </p:txBody>
      </p:sp>
      <p:sp>
        <p:nvSpPr>
          <p:cNvPr id="13" name="Text Placeholder 12"/>
          <p:cNvSpPr>
            <a:spLocks noGrp="1"/>
          </p:cNvSpPr>
          <p:nvPr>
            <p:ph type="body" sz="quarter" idx="15" hasCustomPrompt="1"/>
          </p:nvPr>
        </p:nvSpPr>
        <p:spPr>
          <a:xfrm>
            <a:off x="6135605" y="4097824"/>
            <a:ext cx="5344392" cy="792163"/>
          </a:xfrm>
        </p:spPr>
        <p:txBody>
          <a:bodyPr/>
          <a:lstStyle>
            <a:lvl1pPr>
              <a:defRPr sz="1400" b="0" i="0" spc="-27" baseline="0">
                <a:solidFill>
                  <a:schemeClr val="bg2"/>
                </a:solidFill>
                <a:latin typeface="Arial" charset="0"/>
                <a:ea typeface="Arial" charset="0"/>
                <a:cs typeface="Arial" charset="0"/>
              </a:defRPr>
            </a:lvl1pPr>
            <a:lvl2pPr>
              <a:defRPr sz="1867"/>
            </a:lvl2pPr>
            <a:lvl3pPr>
              <a:defRPr sz="1867"/>
            </a:lvl3pPr>
            <a:lvl4pPr>
              <a:defRPr sz="1867"/>
            </a:lvl4pPr>
            <a:lvl5pPr>
              <a:defRPr sz="1867"/>
            </a:lvl5pPr>
          </a:lstStyle>
          <a:p>
            <a:pPr lvl="0"/>
            <a:r>
              <a:rPr lang="en-US" dirty="0"/>
              <a:t>Image caption</a:t>
            </a:r>
          </a:p>
        </p:txBody>
      </p:sp>
      <p:sp>
        <p:nvSpPr>
          <p:cNvPr id="7" name="Text Placeholder 6"/>
          <p:cNvSpPr>
            <a:spLocks noGrp="1"/>
          </p:cNvSpPr>
          <p:nvPr>
            <p:ph type="body" sz="quarter" idx="16"/>
          </p:nvPr>
        </p:nvSpPr>
        <p:spPr>
          <a:xfrm>
            <a:off x="551999" y="1368000"/>
            <a:ext cx="5140800" cy="430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userDrawn="1"/>
        </p:nvCxnSpPr>
        <p:spPr>
          <a:xfrm>
            <a:off x="672000" y="5940000"/>
            <a:ext cx="10896000" cy="0"/>
          </a:xfrm>
          <a:prstGeom prst="line">
            <a:avLst/>
          </a:prstGeom>
          <a:ln w="38100">
            <a:solidFill>
              <a:srgbClr val="007DC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37369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ayout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2000" y="205200"/>
            <a:ext cx="10972800" cy="683800"/>
          </a:xfrm>
        </p:spPr>
        <p:txBody>
          <a:bodyPr anchor="b" anchorCtr="0"/>
          <a:lstStyle>
            <a:lvl1pPr algn="l">
              <a:defRPr sz="3733" baseline="0">
                <a:solidFill>
                  <a:schemeClr val="tx2"/>
                </a:solidFill>
              </a:defRPr>
            </a:lvl1pPr>
          </a:lstStyle>
          <a:p>
            <a:r>
              <a:rPr lang="en-US" dirty="0"/>
              <a:t>Slide header</a:t>
            </a:r>
            <a:endParaRPr lang="en-AU" dirty="0"/>
          </a:p>
        </p:txBody>
      </p:sp>
      <p:sp>
        <p:nvSpPr>
          <p:cNvPr id="5" name="Footer Placeholder 4"/>
          <p:cNvSpPr>
            <a:spLocks noGrp="1"/>
          </p:cNvSpPr>
          <p:nvPr>
            <p:ph type="ftr" sz="quarter" idx="12"/>
          </p:nvPr>
        </p:nvSpPr>
        <p:spPr/>
        <p:txBody>
          <a:bodyPr/>
          <a:lstStyle>
            <a:lvl1pPr>
              <a:defRPr>
                <a:solidFill>
                  <a:srgbClr val="839097"/>
                </a:solidFill>
              </a:defRPr>
            </a:lvl1pPr>
          </a:lstStyle>
          <a:p>
            <a:r>
              <a:rPr lang="en-AU" dirty="0"/>
              <a:t>Presentation Title: Click on "Insert" &gt; "Header &amp; Footer" to change footer</a:t>
            </a:r>
          </a:p>
        </p:txBody>
      </p:sp>
      <p:sp>
        <p:nvSpPr>
          <p:cNvPr id="6" name="Slide Number Placeholder 5"/>
          <p:cNvSpPr>
            <a:spLocks noGrp="1"/>
          </p:cNvSpPr>
          <p:nvPr>
            <p:ph type="sldNum" sz="quarter" idx="13"/>
          </p:nvPr>
        </p:nvSpPr>
        <p:spPr/>
        <p:txBody>
          <a:bodyPr/>
          <a:lstStyle>
            <a:lvl1pPr>
              <a:defRPr>
                <a:solidFill>
                  <a:srgbClr val="007DC5"/>
                </a:solidFill>
              </a:defRPr>
            </a:lvl1pPr>
          </a:lstStyle>
          <a:p>
            <a:r>
              <a:rPr lang="en-AU" b="1" dirty="0">
                <a:latin typeface="Arial Bold" charset="0"/>
              </a:rPr>
              <a:t>Slide </a:t>
            </a:r>
            <a:fld id="{89BDF69A-9160-471D-91FF-1FD792BB5D1F}" type="slidenum">
              <a:rPr lang="en-AU" b="1" smtClean="0">
                <a:latin typeface="Arial Bold" charset="0"/>
              </a:rPr>
              <a:pPr/>
              <a:t>‹#›</a:t>
            </a:fld>
            <a:endParaRPr lang="en-AU" b="1" dirty="0">
              <a:latin typeface="Arial Bold" charset="0"/>
            </a:endParaRPr>
          </a:p>
        </p:txBody>
      </p:sp>
      <p:sp>
        <p:nvSpPr>
          <p:cNvPr id="7" name="Content Placeholder 6"/>
          <p:cNvSpPr>
            <a:spLocks noGrp="1"/>
          </p:cNvSpPr>
          <p:nvPr>
            <p:ph sz="quarter" idx="14"/>
          </p:nvPr>
        </p:nvSpPr>
        <p:spPr>
          <a:xfrm>
            <a:off x="552000" y="1368000"/>
            <a:ext cx="5140800" cy="430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a:off x="672000" y="5940000"/>
            <a:ext cx="10896000" cy="0"/>
          </a:xfrm>
          <a:prstGeom prst="line">
            <a:avLst/>
          </a:prstGeom>
          <a:ln w="38100">
            <a:solidFill>
              <a:srgbClr val="007DC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53578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ayout 7">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2000" y="205200"/>
            <a:ext cx="10972800" cy="683800"/>
          </a:xfrm>
        </p:spPr>
        <p:txBody>
          <a:bodyPr anchor="b" anchorCtr="0"/>
          <a:lstStyle>
            <a:lvl1pPr algn="l">
              <a:defRPr sz="3733" baseline="0">
                <a:solidFill>
                  <a:schemeClr val="tx2"/>
                </a:solidFill>
              </a:defRPr>
            </a:lvl1pPr>
          </a:lstStyle>
          <a:p>
            <a:r>
              <a:rPr lang="en-US" dirty="0"/>
              <a:t>Slide header</a:t>
            </a:r>
            <a:endParaRPr lang="en-AU" dirty="0"/>
          </a:p>
        </p:txBody>
      </p:sp>
      <p:sp>
        <p:nvSpPr>
          <p:cNvPr id="5" name="Footer Placeholder 4"/>
          <p:cNvSpPr>
            <a:spLocks noGrp="1"/>
          </p:cNvSpPr>
          <p:nvPr>
            <p:ph type="ftr" sz="quarter" idx="12"/>
          </p:nvPr>
        </p:nvSpPr>
        <p:spPr/>
        <p:txBody>
          <a:bodyPr/>
          <a:lstStyle>
            <a:lvl1pPr>
              <a:defRPr>
                <a:solidFill>
                  <a:srgbClr val="839097"/>
                </a:solidFill>
              </a:defRPr>
            </a:lvl1pPr>
          </a:lstStyle>
          <a:p>
            <a:r>
              <a:rPr lang="en-AU" dirty="0"/>
              <a:t>Presentation Title: Click on "Insert" &gt; "Header &amp; Footer" to change footer</a:t>
            </a:r>
          </a:p>
        </p:txBody>
      </p:sp>
      <p:sp>
        <p:nvSpPr>
          <p:cNvPr id="6" name="Slide Number Placeholder 5"/>
          <p:cNvSpPr>
            <a:spLocks noGrp="1"/>
          </p:cNvSpPr>
          <p:nvPr>
            <p:ph type="sldNum" sz="quarter" idx="13"/>
          </p:nvPr>
        </p:nvSpPr>
        <p:spPr/>
        <p:txBody>
          <a:bodyPr/>
          <a:lstStyle>
            <a:lvl1pPr>
              <a:defRPr>
                <a:solidFill>
                  <a:srgbClr val="007DC5"/>
                </a:solidFill>
              </a:defRPr>
            </a:lvl1pPr>
          </a:lstStyle>
          <a:p>
            <a:r>
              <a:rPr lang="en-AU" b="1" dirty="0">
                <a:latin typeface="Arial Bold" charset="0"/>
              </a:rPr>
              <a:t>Slide </a:t>
            </a:r>
            <a:fld id="{89BDF69A-9160-471D-91FF-1FD792BB5D1F}" type="slidenum">
              <a:rPr lang="en-AU" b="1" smtClean="0">
                <a:latin typeface="Arial Bold" charset="0"/>
              </a:rPr>
              <a:pPr/>
              <a:t>‹#›</a:t>
            </a:fld>
            <a:endParaRPr lang="en-AU" b="1" dirty="0">
              <a:latin typeface="Arial Bold" charset="0"/>
            </a:endParaRPr>
          </a:p>
        </p:txBody>
      </p:sp>
      <p:sp>
        <p:nvSpPr>
          <p:cNvPr id="9" name="Text Placeholder 8"/>
          <p:cNvSpPr>
            <a:spLocks noGrp="1"/>
          </p:cNvSpPr>
          <p:nvPr>
            <p:ph type="body" sz="quarter" idx="14"/>
          </p:nvPr>
        </p:nvSpPr>
        <p:spPr>
          <a:xfrm>
            <a:off x="6384000" y="1368000"/>
            <a:ext cx="5140800" cy="430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userDrawn="1"/>
        </p:nvCxnSpPr>
        <p:spPr>
          <a:xfrm>
            <a:off x="672000" y="5940000"/>
            <a:ext cx="10896000" cy="0"/>
          </a:xfrm>
          <a:prstGeom prst="line">
            <a:avLst/>
          </a:prstGeom>
          <a:ln w="38100">
            <a:solidFill>
              <a:srgbClr val="007DC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6617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no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84001" y="1844827"/>
            <a:ext cx="7278403" cy="1594463"/>
          </a:xfrm>
        </p:spPr>
        <p:txBody>
          <a:bodyPr anchor="b" anchorCtr="0">
            <a:normAutofit/>
          </a:bodyPr>
          <a:lstStyle>
            <a:lvl1pPr algn="l">
              <a:lnSpc>
                <a:spcPts val="3142"/>
              </a:lnSpc>
              <a:defRPr sz="3500" b="1" i="0" spc="-36" baseline="0">
                <a:solidFill>
                  <a:srgbClr val="FFFFFF"/>
                </a:solidFill>
                <a:latin typeface="Arial Bold" charset="0"/>
              </a:defRPr>
            </a:lvl1pPr>
          </a:lstStyle>
          <a:p>
            <a:r>
              <a:rPr lang="en-AU" dirty="0"/>
              <a:t>Title goes here</a:t>
            </a:r>
          </a:p>
        </p:txBody>
      </p:sp>
      <p:sp>
        <p:nvSpPr>
          <p:cNvPr id="3" name="Subtitle 2"/>
          <p:cNvSpPr>
            <a:spLocks noGrp="1"/>
          </p:cNvSpPr>
          <p:nvPr>
            <p:ph type="subTitle" idx="1" hasCustomPrompt="1"/>
          </p:nvPr>
        </p:nvSpPr>
        <p:spPr>
          <a:xfrm>
            <a:off x="2784001" y="3573016"/>
            <a:ext cx="7278403" cy="314314"/>
          </a:xfrm>
        </p:spPr>
        <p:txBody>
          <a:bodyPr>
            <a:normAutofit/>
          </a:bodyPr>
          <a:lstStyle>
            <a:lvl1pPr marL="0" indent="0" algn="l">
              <a:spcBef>
                <a:spcPts val="0"/>
              </a:spcBef>
              <a:buNone/>
              <a:defRPr sz="1700" b="0" i="0" baseline="0">
                <a:solidFill>
                  <a:srgbClr val="FFFFFF"/>
                </a:solidFill>
                <a:latin typeface="Arial" charset="0"/>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en-US" dirty="0"/>
              <a:t>Author or other qualifier</a:t>
            </a:r>
            <a:endParaRPr lang="en-AU" dirty="0"/>
          </a:p>
        </p:txBody>
      </p:sp>
      <p:sp>
        <p:nvSpPr>
          <p:cNvPr id="8" name="Text Placeholder 7"/>
          <p:cNvSpPr>
            <a:spLocks noGrp="1"/>
          </p:cNvSpPr>
          <p:nvPr>
            <p:ph type="body" sz="quarter" idx="10" hasCustomPrompt="1"/>
          </p:nvPr>
        </p:nvSpPr>
        <p:spPr>
          <a:xfrm>
            <a:off x="2784001" y="3870003"/>
            <a:ext cx="7278403" cy="309155"/>
          </a:xfrm>
        </p:spPr>
        <p:txBody>
          <a:bodyPr>
            <a:noAutofit/>
          </a:bodyPr>
          <a:lstStyle>
            <a:lvl1pPr marL="0" indent="0">
              <a:spcBef>
                <a:spcPts val="0"/>
              </a:spcBef>
              <a:buNone/>
              <a:defRPr sz="1700" b="0" i="0">
                <a:solidFill>
                  <a:srgbClr val="FFFFFF"/>
                </a:solidFill>
                <a:latin typeface="Arial" charset="0"/>
              </a:defRPr>
            </a:lvl1pPr>
            <a:lvl2pPr>
              <a:defRPr sz="1700">
                <a:solidFill>
                  <a:srgbClr val="FFFFFF"/>
                </a:solidFill>
                <a:latin typeface="Raleway" panose="020B0003030101060003" pitchFamily="34" charset="0"/>
              </a:defRPr>
            </a:lvl2pPr>
            <a:lvl3pPr>
              <a:defRPr sz="1700">
                <a:solidFill>
                  <a:srgbClr val="FFFFFF"/>
                </a:solidFill>
                <a:latin typeface="Raleway" panose="020B0003030101060003" pitchFamily="34" charset="0"/>
              </a:defRPr>
            </a:lvl3pPr>
            <a:lvl4pPr>
              <a:defRPr sz="1700">
                <a:solidFill>
                  <a:srgbClr val="FFFFFF"/>
                </a:solidFill>
                <a:latin typeface="Raleway" panose="020B0003030101060003" pitchFamily="34" charset="0"/>
              </a:defRPr>
            </a:lvl4pPr>
            <a:lvl5pPr>
              <a:defRPr sz="1700">
                <a:solidFill>
                  <a:srgbClr val="FFFFFF"/>
                </a:solidFill>
                <a:latin typeface="Raleway" panose="020B0003030101060003" pitchFamily="34" charset="0"/>
              </a:defRPr>
            </a:lvl5pPr>
          </a:lstStyle>
          <a:p>
            <a:pPr lvl="0"/>
            <a:r>
              <a:rPr lang="en-US" dirty="0"/>
              <a:t>12.04.2016</a:t>
            </a:r>
          </a:p>
        </p:txBody>
      </p:sp>
      <p:cxnSp>
        <p:nvCxnSpPr>
          <p:cNvPr id="13" name="Straight Connector 12"/>
          <p:cNvCxnSpPr/>
          <p:nvPr userDrawn="1"/>
        </p:nvCxnSpPr>
        <p:spPr>
          <a:xfrm>
            <a:off x="2880002" y="3433536"/>
            <a:ext cx="171428"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10" name="Picture Placeholder 5"/>
          <p:cNvSpPr>
            <a:spLocks noGrp="1"/>
          </p:cNvSpPr>
          <p:nvPr>
            <p:ph type="pic" sz="quarter" idx="11" hasCustomPrompt="1"/>
          </p:nvPr>
        </p:nvSpPr>
        <p:spPr>
          <a:xfrm>
            <a:off x="575477" y="5619750"/>
            <a:ext cx="816000" cy="792000"/>
          </a:xfrm>
        </p:spPr>
        <p:txBody>
          <a:bodyPr lIns="36000" rIns="36000"/>
          <a:lstStyle>
            <a:lvl1pPr algn="ctr">
              <a:defRPr sz="600" baseline="0"/>
            </a:lvl1pPr>
          </a:lstStyle>
          <a:p>
            <a:r>
              <a:rPr lang="en-AU" dirty="0"/>
              <a:t>Insert collaborator logo</a:t>
            </a:r>
          </a:p>
        </p:txBody>
      </p:sp>
    </p:spTree>
    <p:extLst>
      <p:ext uri="{BB962C8B-B14F-4D97-AF65-F5344CB8AC3E}">
        <p14:creationId xmlns:p14="http://schemas.microsoft.com/office/powerpoint/2010/main" val="34962710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ayout 8">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2000" y="205200"/>
            <a:ext cx="10972800" cy="683800"/>
          </a:xfrm>
        </p:spPr>
        <p:txBody>
          <a:bodyPr anchor="b" anchorCtr="0"/>
          <a:lstStyle>
            <a:lvl1pPr algn="l">
              <a:defRPr sz="3733" baseline="0">
                <a:solidFill>
                  <a:schemeClr val="tx2"/>
                </a:solidFill>
              </a:defRPr>
            </a:lvl1pPr>
          </a:lstStyle>
          <a:p>
            <a:r>
              <a:rPr lang="en-US" dirty="0"/>
              <a:t>Slide header</a:t>
            </a:r>
            <a:endParaRPr lang="en-AU" dirty="0"/>
          </a:p>
        </p:txBody>
      </p:sp>
      <p:sp>
        <p:nvSpPr>
          <p:cNvPr id="5" name="Footer Placeholder 4"/>
          <p:cNvSpPr>
            <a:spLocks noGrp="1"/>
          </p:cNvSpPr>
          <p:nvPr>
            <p:ph type="ftr" sz="quarter" idx="12"/>
          </p:nvPr>
        </p:nvSpPr>
        <p:spPr/>
        <p:txBody>
          <a:bodyPr/>
          <a:lstStyle>
            <a:lvl1pPr>
              <a:defRPr>
                <a:solidFill>
                  <a:srgbClr val="839097"/>
                </a:solidFill>
              </a:defRPr>
            </a:lvl1pPr>
          </a:lstStyle>
          <a:p>
            <a:r>
              <a:rPr lang="en-AU" dirty="0"/>
              <a:t>Presentation Title: Click on "Insert" &gt; "Header &amp; Footer" to change footer</a:t>
            </a:r>
          </a:p>
        </p:txBody>
      </p:sp>
      <p:sp>
        <p:nvSpPr>
          <p:cNvPr id="6" name="Slide Number Placeholder 5"/>
          <p:cNvSpPr>
            <a:spLocks noGrp="1"/>
          </p:cNvSpPr>
          <p:nvPr>
            <p:ph type="sldNum" sz="quarter" idx="13"/>
          </p:nvPr>
        </p:nvSpPr>
        <p:spPr/>
        <p:txBody>
          <a:bodyPr/>
          <a:lstStyle>
            <a:lvl1pPr>
              <a:defRPr>
                <a:solidFill>
                  <a:srgbClr val="007DC5"/>
                </a:solidFill>
              </a:defRPr>
            </a:lvl1pPr>
          </a:lstStyle>
          <a:p>
            <a:r>
              <a:rPr lang="en-AU" b="1" dirty="0">
                <a:latin typeface="Arial Bold" charset="0"/>
              </a:rPr>
              <a:t>Slide </a:t>
            </a:r>
            <a:fld id="{89BDF69A-9160-471D-91FF-1FD792BB5D1F}" type="slidenum">
              <a:rPr lang="en-AU" b="1" smtClean="0">
                <a:latin typeface="Arial Bold" charset="0"/>
              </a:rPr>
              <a:pPr/>
              <a:t>‹#›</a:t>
            </a:fld>
            <a:endParaRPr lang="en-AU" b="1" dirty="0">
              <a:latin typeface="Arial Bold" charset="0"/>
            </a:endParaRPr>
          </a:p>
        </p:txBody>
      </p:sp>
      <p:sp>
        <p:nvSpPr>
          <p:cNvPr id="14" name="Picture Placeholder 7"/>
          <p:cNvSpPr>
            <a:spLocks noGrp="1"/>
          </p:cNvSpPr>
          <p:nvPr>
            <p:ph type="pic" sz="quarter" idx="14"/>
          </p:nvPr>
        </p:nvSpPr>
        <p:spPr>
          <a:xfrm>
            <a:off x="6180408" y="1368001"/>
            <a:ext cx="5344392" cy="2934937"/>
          </a:xfrm>
        </p:spPr>
        <p:txBody>
          <a:bodyPr/>
          <a:lstStyle>
            <a:lvl1pPr>
              <a:defRPr lang="en-AU" sz="1867" b="1" kern="1200">
                <a:solidFill>
                  <a:schemeClr val="tx1"/>
                </a:solidFill>
                <a:latin typeface="Arial" panose="020B0604020202020204" pitchFamily="34" charset="0"/>
                <a:ea typeface="+mn-ea"/>
                <a:cs typeface="Arial" panose="020B0604020202020204" pitchFamily="34" charset="0"/>
              </a:defRPr>
            </a:lvl1pPr>
          </a:lstStyle>
          <a:p>
            <a:r>
              <a:rPr lang="en-US"/>
              <a:t>Drag picture to placeholder or click icon to add</a:t>
            </a:r>
            <a:endParaRPr lang="en-AU" dirty="0"/>
          </a:p>
        </p:txBody>
      </p:sp>
      <p:sp>
        <p:nvSpPr>
          <p:cNvPr id="15" name="Text Placeholder 12"/>
          <p:cNvSpPr>
            <a:spLocks noGrp="1"/>
          </p:cNvSpPr>
          <p:nvPr>
            <p:ph type="body" sz="quarter" idx="15" hasCustomPrompt="1"/>
          </p:nvPr>
        </p:nvSpPr>
        <p:spPr>
          <a:xfrm>
            <a:off x="6180408" y="4410000"/>
            <a:ext cx="5344392" cy="792163"/>
          </a:xfrm>
        </p:spPr>
        <p:txBody>
          <a:bodyPr/>
          <a:lstStyle>
            <a:lvl1pPr>
              <a:defRPr sz="1400" b="0" i="0" spc="-27" baseline="0">
                <a:solidFill>
                  <a:schemeClr val="bg2"/>
                </a:solidFill>
                <a:latin typeface="Arial" charset="0"/>
                <a:ea typeface="Arial" charset="0"/>
                <a:cs typeface="Arial" charset="0"/>
              </a:defRPr>
            </a:lvl1pPr>
            <a:lvl2pPr>
              <a:defRPr sz="1867"/>
            </a:lvl2pPr>
            <a:lvl3pPr>
              <a:defRPr sz="1867"/>
            </a:lvl3pPr>
            <a:lvl4pPr>
              <a:defRPr sz="1867"/>
            </a:lvl4pPr>
            <a:lvl5pPr>
              <a:defRPr sz="1867"/>
            </a:lvl5pPr>
          </a:lstStyle>
          <a:p>
            <a:pPr lvl="0"/>
            <a:r>
              <a:rPr lang="en-US" dirty="0"/>
              <a:t>Image caption</a:t>
            </a:r>
          </a:p>
        </p:txBody>
      </p:sp>
      <p:sp>
        <p:nvSpPr>
          <p:cNvPr id="16" name="Picture Placeholder 7"/>
          <p:cNvSpPr>
            <a:spLocks noGrp="1"/>
          </p:cNvSpPr>
          <p:nvPr>
            <p:ph type="pic" sz="quarter" idx="16"/>
          </p:nvPr>
        </p:nvSpPr>
        <p:spPr>
          <a:xfrm>
            <a:off x="552000" y="1368001"/>
            <a:ext cx="5344392" cy="2934937"/>
          </a:xfrm>
        </p:spPr>
        <p:txBody>
          <a:bodyPr/>
          <a:lstStyle>
            <a:lvl1pPr>
              <a:defRPr lang="en-AU" sz="1867" b="1" kern="1200">
                <a:solidFill>
                  <a:schemeClr val="tx1"/>
                </a:solidFill>
                <a:latin typeface="Arial" panose="020B0604020202020204" pitchFamily="34" charset="0"/>
                <a:ea typeface="+mn-ea"/>
                <a:cs typeface="Arial" panose="020B0604020202020204" pitchFamily="34" charset="0"/>
              </a:defRPr>
            </a:lvl1pPr>
          </a:lstStyle>
          <a:p>
            <a:r>
              <a:rPr lang="en-US"/>
              <a:t>Drag picture to placeholder or click icon to add</a:t>
            </a:r>
            <a:endParaRPr lang="en-AU" dirty="0"/>
          </a:p>
        </p:txBody>
      </p:sp>
      <p:sp>
        <p:nvSpPr>
          <p:cNvPr id="20" name="Text Placeholder 12"/>
          <p:cNvSpPr>
            <a:spLocks noGrp="1"/>
          </p:cNvSpPr>
          <p:nvPr>
            <p:ph type="body" sz="quarter" idx="17" hasCustomPrompt="1"/>
          </p:nvPr>
        </p:nvSpPr>
        <p:spPr>
          <a:xfrm>
            <a:off x="552077" y="4410000"/>
            <a:ext cx="5344315" cy="792163"/>
          </a:xfrm>
        </p:spPr>
        <p:txBody>
          <a:bodyPr/>
          <a:lstStyle>
            <a:lvl1pPr>
              <a:defRPr sz="1400" b="0" i="0" spc="-27" baseline="0">
                <a:solidFill>
                  <a:schemeClr val="bg2"/>
                </a:solidFill>
                <a:latin typeface="Arial" charset="0"/>
                <a:ea typeface="Arial" charset="0"/>
                <a:cs typeface="Arial" charset="0"/>
              </a:defRPr>
            </a:lvl1pPr>
            <a:lvl2pPr>
              <a:defRPr sz="1867"/>
            </a:lvl2pPr>
            <a:lvl3pPr>
              <a:defRPr sz="1867"/>
            </a:lvl3pPr>
            <a:lvl4pPr>
              <a:defRPr sz="1867"/>
            </a:lvl4pPr>
            <a:lvl5pPr>
              <a:defRPr sz="1867"/>
            </a:lvl5pPr>
          </a:lstStyle>
          <a:p>
            <a:pPr lvl="0"/>
            <a:r>
              <a:rPr lang="en-US" dirty="0"/>
              <a:t>Image caption</a:t>
            </a:r>
          </a:p>
        </p:txBody>
      </p:sp>
      <p:cxnSp>
        <p:nvCxnSpPr>
          <p:cNvPr id="9" name="Straight Connector 8"/>
          <p:cNvCxnSpPr/>
          <p:nvPr userDrawn="1"/>
        </p:nvCxnSpPr>
        <p:spPr>
          <a:xfrm>
            <a:off x="672000" y="5940000"/>
            <a:ext cx="10896000" cy="0"/>
          </a:xfrm>
          <a:prstGeom prst="line">
            <a:avLst/>
          </a:prstGeom>
          <a:ln w="38100">
            <a:solidFill>
              <a:srgbClr val="007DC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84745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ayout 9">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Table Placeholder 19"/>
          <p:cNvSpPr>
            <a:spLocks noGrp="1"/>
          </p:cNvSpPr>
          <p:nvPr>
            <p:ph type="tbl" sz="quarter" idx="14"/>
          </p:nvPr>
        </p:nvSpPr>
        <p:spPr>
          <a:xfrm>
            <a:off x="552000" y="1382400"/>
            <a:ext cx="10801349" cy="4328661"/>
          </a:xfrm>
        </p:spPr>
        <p:txBody>
          <a:bodyPr/>
          <a:lstStyle>
            <a:lvl1pPr>
              <a:defRPr lang="en-AU" sz="1867" b="1" kern="1200">
                <a:solidFill>
                  <a:schemeClr val="tx1"/>
                </a:solidFill>
                <a:latin typeface="Arial" panose="020B0604020202020204" pitchFamily="34" charset="0"/>
                <a:ea typeface="+mn-ea"/>
                <a:cs typeface="Arial" panose="020B0604020202020204" pitchFamily="34" charset="0"/>
              </a:defRPr>
            </a:lvl1pPr>
          </a:lstStyle>
          <a:p>
            <a:r>
              <a:rPr lang="en-US"/>
              <a:t>Click icon to add table</a:t>
            </a:r>
            <a:endParaRPr lang="en-AU" dirty="0"/>
          </a:p>
        </p:txBody>
      </p:sp>
      <p:sp>
        <p:nvSpPr>
          <p:cNvPr id="2" name="Title 1"/>
          <p:cNvSpPr>
            <a:spLocks noGrp="1"/>
          </p:cNvSpPr>
          <p:nvPr>
            <p:ph type="title" hasCustomPrompt="1"/>
          </p:nvPr>
        </p:nvSpPr>
        <p:spPr>
          <a:xfrm>
            <a:off x="552000" y="205200"/>
            <a:ext cx="10972800" cy="683800"/>
          </a:xfrm>
        </p:spPr>
        <p:txBody>
          <a:bodyPr anchor="b" anchorCtr="0"/>
          <a:lstStyle>
            <a:lvl1pPr algn="l">
              <a:defRPr sz="3733" baseline="0">
                <a:solidFill>
                  <a:schemeClr val="tx2"/>
                </a:solidFill>
              </a:defRPr>
            </a:lvl1pPr>
          </a:lstStyle>
          <a:p>
            <a:r>
              <a:rPr lang="en-AU" dirty="0"/>
              <a:t>Slide header</a:t>
            </a:r>
          </a:p>
        </p:txBody>
      </p:sp>
      <p:sp>
        <p:nvSpPr>
          <p:cNvPr id="5" name="Footer Placeholder 4"/>
          <p:cNvSpPr>
            <a:spLocks noGrp="1"/>
          </p:cNvSpPr>
          <p:nvPr>
            <p:ph type="ftr" sz="quarter" idx="12"/>
          </p:nvPr>
        </p:nvSpPr>
        <p:spPr/>
        <p:txBody>
          <a:bodyPr/>
          <a:lstStyle>
            <a:lvl1pPr>
              <a:defRPr>
                <a:solidFill>
                  <a:srgbClr val="839097"/>
                </a:solidFill>
              </a:defRPr>
            </a:lvl1pPr>
          </a:lstStyle>
          <a:p>
            <a:r>
              <a:rPr lang="en-AU" dirty="0"/>
              <a:t>Presentation Title: Click on "Insert" &gt; "Header &amp; Footer" to change footer</a:t>
            </a:r>
          </a:p>
        </p:txBody>
      </p:sp>
      <p:sp>
        <p:nvSpPr>
          <p:cNvPr id="6" name="Slide Number Placeholder 5"/>
          <p:cNvSpPr>
            <a:spLocks noGrp="1"/>
          </p:cNvSpPr>
          <p:nvPr>
            <p:ph type="sldNum" sz="quarter" idx="13"/>
          </p:nvPr>
        </p:nvSpPr>
        <p:spPr/>
        <p:txBody>
          <a:bodyPr/>
          <a:lstStyle>
            <a:lvl1pPr>
              <a:defRPr>
                <a:solidFill>
                  <a:srgbClr val="007DC5"/>
                </a:solidFill>
              </a:defRPr>
            </a:lvl1pPr>
          </a:lstStyle>
          <a:p>
            <a:r>
              <a:rPr lang="en-AU" b="1" dirty="0">
                <a:latin typeface="Arial Bold" charset="0"/>
              </a:rPr>
              <a:t>Slide </a:t>
            </a:r>
            <a:fld id="{89BDF69A-9160-471D-91FF-1FD792BB5D1F}" type="slidenum">
              <a:rPr lang="en-AU" b="1" smtClean="0">
                <a:latin typeface="Arial Bold" charset="0"/>
              </a:rPr>
              <a:pPr/>
              <a:t>‹#›</a:t>
            </a:fld>
            <a:endParaRPr lang="en-AU" b="1" dirty="0">
              <a:latin typeface="Arial Bold" charset="0"/>
            </a:endParaRPr>
          </a:p>
        </p:txBody>
      </p:sp>
      <p:cxnSp>
        <p:nvCxnSpPr>
          <p:cNvPr id="7" name="Straight Connector 6"/>
          <p:cNvCxnSpPr/>
          <p:nvPr userDrawn="1"/>
        </p:nvCxnSpPr>
        <p:spPr>
          <a:xfrm>
            <a:off x="672000" y="5940000"/>
            <a:ext cx="10896000" cy="0"/>
          </a:xfrm>
          <a:prstGeom prst="line">
            <a:avLst/>
          </a:prstGeom>
          <a:ln w="38100">
            <a:solidFill>
              <a:srgbClr val="007DC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58113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ayout 10">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ooter Placeholder 4"/>
          <p:cNvSpPr>
            <a:spLocks noGrp="1"/>
          </p:cNvSpPr>
          <p:nvPr>
            <p:ph type="ftr" sz="quarter" idx="12"/>
          </p:nvPr>
        </p:nvSpPr>
        <p:spPr>
          <a:xfrm>
            <a:off x="552000" y="6210000"/>
            <a:ext cx="4012629" cy="387352"/>
          </a:xfrm>
        </p:spPr>
        <p:txBody>
          <a:bodyPr/>
          <a:lstStyle>
            <a:lvl1pPr>
              <a:defRPr>
                <a:solidFill>
                  <a:srgbClr val="839097"/>
                </a:solidFill>
              </a:defRPr>
            </a:lvl1pPr>
          </a:lstStyle>
          <a:p>
            <a:r>
              <a:rPr lang="en-AU" dirty="0"/>
              <a:t>Presentation Title: Click on "Insert" &gt; "Header &amp; Footer" to change footer</a:t>
            </a:r>
          </a:p>
        </p:txBody>
      </p:sp>
      <p:sp>
        <p:nvSpPr>
          <p:cNvPr id="15" name="Slide Number Placeholder 5"/>
          <p:cNvSpPr>
            <a:spLocks noGrp="1"/>
          </p:cNvSpPr>
          <p:nvPr>
            <p:ph type="sldNum" sz="quarter" idx="13"/>
          </p:nvPr>
        </p:nvSpPr>
        <p:spPr>
          <a:xfrm>
            <a:off x="552000" y="6021288"/>
            <a:ext cx="2844800" cy="265837"/>
          </a:xfrm>
        </p:spPr>
        <p:txBody>
          <a:bodyPr/>
          <a:lstStyle>
            <a:lvl1pPr>
              <a:defRPr>
                <a:solidFill>
                  <a:srgbClr val="007DC5"/>
                </a:solidFill>
              </a:defRPr>
            </a:lvl1pPr>
          </a:lstStyle>
          <a:p>
            <a:r>
              <a:rPr lang="en-AU" b="1" dirty="0">
                <a:latin typeface="Arial Bold" charset="0"/>
              </a:rPr>
              <a:t>Slide </a:t>
            </a:r>
            <a:fld id="{89BDF69A-9160-471D-91FF-1FD792BB5D1F}" type="slidenum">
              <a:rPr lang="en-AU" b="1" smtClean="0">
                <a:latin typeface="Arial Bold" charset="0"/>
              </a:rPr>
              <a:pPr/>
              <a:t>‹#›</a:t>
            </a:fld>
            <a:endParaRPr lang="en-AU" b="1" dirty="0">
              <a:latin typeface="Arial Bold" charset="0"/>
            </a:endParaRPr>
          </a:p>
        </p:txBody>
      </p:sp>
      <p:sp>
        <p:nvSpPr>
          <p:cNvPr id="14" name="Title 1"/>
          <p:cNvSpPr>
            <a:spLocks noGrp="1"/>
          </p:cNvSpPr>
          <p:nvPr>
            <p:ph type="title" hasCustomPrompt="1"/>
          </p:nvPr>
        </p:nvSpPr>
        <p:spPr>
          <a:xfrm>
            <a:off x="552000" y="205200"/>
            <a:ext cx="10972800" cy="683800"/>
          </a:xfrm>
        </p:spPr>
        <p:txBody>
          <a:bodyPr anchor="b" anchorCtr="0"/>
          <a:lstStyle>
            <a:lvl1pPr algn="l">
              <a:defRPr sz="3733" baseline="0">
                <a:solidFill>
                  <a:schemeClr val="tx2"/>
                </a:solidFill>
              </a:defRPr>
            </a:lvl1pPr>
          </a:lstStyle>
          <a:p>
            <a:r>
              <a:rPr lang="en-US" dirty="0"/>
              <a:t>Slide header</a:t>
            </a:r>
            <a:endParaRPr lang="en-AU" dirty="0"/>
          </a:p>
        </p:txBody>
      </p:sp>
      <p:sp>
        <p:nvSpPr>
          <p:cNvPr id="3" name="Content Placeholder 2"/>
          <p:cNvSpPr>
            <a:spLocks noGrp="1"/>
          </p:cNvSpPr>
          <p:nvPr>
            <p:ph sz="quarter" idx="14"/>
          </p:nvPr>
        </p:nvSpPr>
        <p:spPr>
          <a:xfrm>
            <a:off x="552000" y="1368000"/>
            <a:ext cx="10972800" cy="430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p:cNvCxnSpPr/>
          <p:nvPr userDrawn="1"/>
        </p:nvCxnSpPr>
        <p:spPr>
          <a:xfrm>
            <a:off x="672000" y="5940000"/>
            <a:ext cx="10896000" cy="0"/>
          </a:xfrm>
          <a:prstGeom prst="line">
            <a:avLst/>
          </a:prstGeom>
          <a:ln w="38100">
            <a:solidFill>
              <a:srgbClr val="007DC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17284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yout 11">
    <p:spTree>
      <p:nvGrpSpPr>
        <p:cNvPr id="1" name=""/>
        <p:cNvGrpSpPr/>
        <p:nvPr/>
      </p:nvGrpSpPr>
      <p:grpSpPr>
        <a:xfrm>
          <a:off x="0" y="0"/>
          <a:ext cx="0" cy="0"/>
          <a:chOff x="0" y="0"/>
          <a:chExt cx="0" cy="0"/>
        </a:xfrm>
      </p:grpSpPr>
      <p:sp>
        <p:nvSpPr>
          <p:cNvPr id="13" name="Footer Placeholder 4"/>
          <p:cNvSpPr>
            <a:spLocks noGrp="1"/>
          </p:cNvSpPr>
          <p:nvPr>
            <p:ph type="ftr" sz="quarter" idx="12"/>
          </p:nvPr>
        </p:nvSpPr>
        <p:spPr>
          <a:xfrm>
            <a:off x="547200" y="6210000"/>
            <a:ext cx="4012629" cy="387352"/>
          </a:xfrm>
        </p:spPr>
        <p:txBody>
          <a:bodyPr/>
          <a:lstStyle>
            <a:lvl1pPr>
              <a:defRPr>
                <a:solidFill>
                  <a:srgbClr val="839097"/>
                </a:solidFill>
              </a:defRPr>
            </a:lvl1pPr>
          </a:lstStyle>
          <a:p>
            <a:r>
              <a:rPr lang="en-AU" dirty="0"/>
              <a:t>Presentation Title: Click on "Insert" &gt; "Header &amp; Footer" to change footer</a:t>
            </a:r>
          </a:p>
        </p:txBody>
      </p:sp>
      <p:sp>
        <p:nvSpPr>
          <p:cNvPr id="15" name="Slide Number Placeholder 5"/>
          <p:cNvSpPr>
            <a:spLocks noGrp="1"/>
          </p:cNvSpPr>
          <p:nvPr>
            <p:ph type="sldNum" sz="quarter" idx="13"/>
          </p:nvPr>
        </p:nvSpPr>
        <p:spPr>
          <a:xfrm>
            <a:off x="547200" y="6021288"/>
            <a:ext cx="2844800" cy="265837"/>
          </a:xfrm>
        </p:spPr>
        <p:txBody>
          <a:bodyPr/>
          <a:lstStyle>
            <a:lvl1pPr>
              <a:defRPr>
                <a:solidFill>
                  <a:srgbClr val="007DC5"/>
                </a:solidFill>
              </a:defRPr>
            </a:lvl1pPr>
          </a:lstStyle>
          <a:p>
            <a:r>
              <a:rPr lang="en-AU" b="1" dirty="0">
                <a:latin typeface="Arial Bold" charset="0"/>
              </a:rPr>
              <a:t>Slide </a:t>
            </a:r>
            <a:fld id="{89BDF69A-9160-471D-91FF-1FD792BB5D1F}" type="slidenum">
              <a:rPr lang="en-AU" b="1" smtClean="0">
                <a:latin typeface="Arial Bold" charset="0"/>
              </a:rPr>
              <a:pPr/>
              <a:t>‹#›</a:t>
            </a:fld>
            <a:endParaRPr lang="en-AU" b="1" dirty="0">
              <a:latin typeface="Arial Bold" charset="0"/>
            </a:endParaRPr>
          </a:p>
        </p:txBody>
      </p:sp>
      <p:cxnSp>
        <p:nvCxnSpPr>
          <p:cNvPr id="16" name="Straight Connector 15"/>
          <p:cNvCxnSpPr/>
          <p:nvPr userDrawn="1"/>
        </p:nvCxnSpPr>
        <p:spPr>
          <a:xfrm>
            <a:off x="672000" y="5940000"/>
            <a:ext cx="10896000" cy="0"/>
          </a:xfrm>
          <a:prstGeom prst="line">
            <a:avLst/>
          </a:prstGeom>
          <a:ln w="38100">
            <a:solidFill>
              <a:srgbClr val="007DC5"/>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hasCustomPrompt="1"/>
          </p:nvPr>
        </p:nvSpPr>
        <p:spPr>
          <a:xfrm>
            <a:off x="552000" y="205200"/>
            <a:ext cx="10972800" cy="683800"/>
          </a:xfrm>
        </p:spPr>
        <p:txBody>
          <a:bodyPr anchor="b" anchorCtr="0"/>
          <a:lstStyle>
            <a:lvl1pPr algn="l">
              <a:defRPr sz="3733" baseline="0">
                <a:solidFill>
                  <a:schemeClr val="tx2"/>
                </a:solidFill>
              </a:defRPr>
            </a:lvl1pPr>
          </a:lstStyle>
          <a:p>
            <a:r>
              <a:rPr lang="en-AU" dirty="0"/>
              <a:t>[no triangles, no background]</a:t>
            </a:r>
          </a:p>
        </p:txBody>
      </p:sp>
      <p:sp>
        <p:nvSpPr>
          <p:cNvPr id="3" name="Content Placeholder 2"/>
          <p:cNvSpPr>
            <a:spLocks noGrp="1"/>
          </p:cNvSpPr>
          <p:nvPr>
            <p:ph sz="quarter" idx="14"/>
          </p:nvPr>
        </p:nvSpPr>
        <p:spPr>
          <a:xfrm>
            <a:off x="552000" y="1368000"/>
            <a:ext cx="10972800" cy="430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75535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No background, no footer">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552000" y="205200"/>
            <a:ext cx="10972800" cy="683800"/>
          </a:xfrm>
        </p:spPr>
        <p:txBody>
          <a:bodyPr anchor="b" anchorCtr="0"/>
          <a:lstStyle>
            <a:lvl1pPr algn="l">
              <a:defRPr sz="3733" baseline="0">
                <a:solidFill>
                  <a:schemeClr val="tx2"/>
                </a:solidFill>
              </a:defRPr>
            </a:lvl1pPr>
          </a:lstStyle>
          <a:p>
            <a:r>
              <a:rPr lang="en-US" dirty="0"/>
              <a:t>[no background, no footer]</a:t>
            </a:r>
            <a:endParaRPr lang="en-AU" dirty="0"/>
          </a:p>
        </p:txBody>
      </p:sp>
      <p:sp>
        <p:nvSpPr>
          <p:cNvPr id="3" name="Content Placeholder 2"/>
          <p:cNvSpPr>
            <a:spLocks noGrp="1"/>
          </p:cNvSpPr>
          <p:nvPr>
            <p:ph sz="quarter" idx="10"/>
          </p:nvPr>
        </p:nvSpPr>
        <p:spPr>
          <a:xfrm>
            <a:off x="552000" y="1368000"/>
            <a:ext cx="10972800" cy="430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5526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ayout 1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2000" y="205200"/>
            <a:ext cx="10972800" cy="683800"/>
          </a:xfrm>
        </p:spPr>
        <p:txBody>
          <a:bodyPr anchor="b" anchorCtr="0"/>
          <a:lstStyle>
            <a:lvl1pPr algn="l">
              <a:defRPr sz="3733" baseline="0">
                <a:solidFill>
                  <a:schemeClr val="tx2"/>
                </a:solidFill>
              </a:defRPr>
            </a:lvl1pPr>
          </a:lstStyle>
          <a:p>
            <a:r>
              <a:rPr lang="en-US" dirty="0"/>
              <a:t>Slide header</a:t>
            </a:r>
            <a:endParaRPr lang="en-AU" dirty="0"/>
          </a:p>
        </p:txBody>
      </p:sp>
      <p:sp>
        <p:nvSpPr>
          <p:cNvPr id="5" name="Footer Placeholder 4"/>
          <p:cNvSpPr>
            <a:spLocks noGrp="1"/>
          </p:cNvSpPr>
          <p:nvPr>
            <p:ph type="ftr" sz="quarter" idx="12"/>
          </p:nvPr>
        </p:nvSpPr>
        <p:spPr/>
        <p:txBody>
          <a:bodyPr/>
          <a:lstStyle>
            <a:lvl1pPr>
              <a:defRPr>
                <a:solidFill>
                  <a:srgbClr val="839097"/>
                </a:solidFill>
              </a:defRPr>
            </a:lvl1pPr>
          </a:lstStyle>
          <a:p>
            <a:r>
              <a:rPr lang="en-AU" dirty="0"/>
              <a:t>Presentation Title: Click on "Insert" &gt; "Header &amp; Footer" to change footer</a:t>
            </a:r>
          </a:p>
        </p:txBody>
      </p:sp>
      <p:sp>
        <p:nvSpPr>
          <p:cNvPr id="6" name="Slide Number Placeholder 5"/>
          <p:cNvSpPr>
            <a:spLocks noGrp="1"/>
          </p:cNvSpPr>
          <p:nvPr>
            <p:ph type="sldNum" sz="quarter" idx="13"/>
          </p:nvPr>
        </p:nvSpPr>
        <p:spPr/>
        <p:txBody>
          <a:bodyPr/>
          <a:lstStyle>
            <a:lvl1pPr>
              <a:defRPr>
                <a:solidFill>
                  <a:srgbClr val="007DC5"/>
                </a:solidFill>
              </a:defRPr>
            </a:lvl1pPr>
          </a:lstStyle>
          <a:p>
            <a:r>
              <a:rPr lang="en-AU" b="1" dirty="0">
                <a:latin typeface="Arial Bold" charset="0"/>
              </a:rPr>
              <a:t>Slide </a:t>
            </a:r>
            <a:fld id="{89BDF69A-9160-471D-91FF-1FD792BB5D1F}" type="slidenum">
              <a:rPr lang="en-AU" b="1" smtClean="0">
                <a:latin typeface="Arial Bold" charset="0"/>
              </a:rPr>
              <a:pPr/>
              <a:t>‹#›</a:t>
            </a:fld>
            <a:endParaRPr lang="en-AU" b="1" dirty="0">
              <a:latin typeface="Arial Bold" charset="0"/>
            </a:endParaRPr>
          </a:p>
        </p:txBody>
      </p:sp>
      <p:sp>
        <p:nvSpPr>
          <p:cNvPr id="8" name="Picture Placeholder 7"/>
          <p:cNvSpPr>
            <a:spLocks noGrp="1"/>
          </p:cNvSpPr>
          <p:nvPr>
            <p:ph type="pic" sz="quarter" idx="14"/>
          </p:nvPr>
        </p:nvSpPr>
        <p:spPr>
          <a:xfrm>
            <a:off x="7171403" y="1368000"/>
            <a:ext cx="4353397" cy="1917701"/>
          </a:xfrm>
        </p:spPr>
        <p:txBody>
          <a:bodyPr/>
          <a:lstStyle>
            <a:lvl1pPr>
              <a:defRPr lang="en-AU" sz="1867" b="1" kern="1200" dirty="0">
                <a:solidFill>
                  <a:schemeClr val="tx1"/>
                </a:solidFill>
                <a:latin typeface="Arial" panose="020B0604020202020204" pitchFamily="34" charset="0"/>
                <a:ea typeface="+mn-ea"/>
                <a:cs typeface="Arial" panose="020B0604020202020204" pitchFamily="34" charset="0"/>
              </a:defRPr>
            </a:lvl1pPr>
          </a:lstStyle>
          <a:p>
            <a:r>
              <a:rPr lang="en-US"/>
              <a:t>Drag picture to placeholder or click icon to add</a:t>
            </a:r>
            <a:endParaRPr lang="en-AU" dirty="0"/>
          </a:p>
        </p:txBody>
      </p:sp>
      <p:sp>
        <p:nvSpPr>
          <p:cNvPr id="21" name="Text Placeholder 3"/>
          <p:cNvSpPr>
            <a:spLocks noGrp="1"/>
          </p:cNvSpPr>
          <p:nvPr>
            <p:ph type="body" sz="quarter" idx="15" hasCustomPrompt="1"/>
          </p:nvPr>
        </p:nvSpPr>
        <p:spPr>
          <a:xfrm>
            <a:off x="7171403" y="4437112"/>
            <a:ext cx="4353397" cy="1232888"/>
          </a:xfrm>
        </p:spPr>
        <p:txBody>
          <a:bodyPr/>
          <a:lstStyle>
            <a:lvl1pPr marL="0" indent="0" algn="l">
              <a:lnSpc>
                <a:spcPct val="120000"/>
              </a:lnSpc>
              <a:spcBef>
                <a:spcPts val="2000"/>
              </a:spcBef>
              <a:spcAft>
                <a:spcPts val="0"/>
              </a:spcAft>
              <a:buSzPct val="80000"/>
              <a:buFont typeface="Arial" panose="020B0604020202020204" pitchFamily="34" charset="0"/>
              <a:buNone/>
              <a:defRPr lang="en-US" sz="1733" b="1" i="0" kern="1200" spc="-27" baseline="0" noProof="0" dirty="0" smtClean="0">
                <a:solidFill>
                  <a:srgbClr val="007DC5"/>
                </a:solidFill>
                <a:latin typeface="Arial Bold" charset="0"/>
                <a:ea typeface="Arial Bold" charset="0"/>
                <a:cs typeface="Arial Bold" charset="0"/>
              </a:defRPr>
            </a:lvl1pPr>
            <a:lvl2pPr marL="0" indent="0" algn="l">
              <a:lnSpc>
                <a:spcPct val="125000"/>
              </a:lnSpc>
              <a:spcBef>
                <a:spcPts val="400"/>
              </a:spcBef>
              <a:spcAft>
                <a:spcPts val="400"/>
              </a:spcAft>
              <a:buNone/>
              <a:defRPr sz="1333" b="0" i="0" spc="-13" baseline="0">
                <a:solidFill>
                  <a:srgbClr val="839097"/>
                </a:solidFill>
                <a:latin typeface="Arial" charset="0"/>
                <a:ea typeface="Arial" charset="0"/>
                <a:cs typeface="Arial" charset="0"/>
              </a:defRPr>
            </a:lvl2pPr>
            <a:lvl3pPr marL="191995" indent="-191995" algn="l">
              <a:lnSpc>
                <a:spcPct val="135000"/>
              </a:lnSpc>
              <a:spcBef>
                <a:spcPts val="400"/>
              </a:spcBef>
              <a:spcAft>
                <a:spcPts val="0"/>
              </a:spcAft>
              <a:buFont typeface="Arial" panose="020B0604020202020204" pitchFamily="34" charset="0"/>
              <a:buChar char="•"/>
              <a:defRPr sz="1333" b="0" i="0" spc="-13" baseline="0">
                <a:solidFill>
                  <a:srgbClr val="839097"/>
                </a:solidFill>
                <a:latin typeface="Arial" charset="0"/>
                <a:ea typeface="Arial" charset="0"/>
                <a:cs typeface="Arial" charset="0"/>
              </a:defRPr>
            </a:lvl3pPr>
            <a:lvl4pPr algn="ctr">
              <a:defRPr sz="2267">
                <a:latin typeface="Open Sans Semibold" panose="020B0706030804020204" pitchFamily="34" charset="0"/>
                <a:ea typeface="Open Sans Semibold" panose="020B0706030804020204" pitchFamily="34" charset="0"/>
                <a:cs typeface="Open Sans Semibold" panose="020B0706030804020204" pitchFamily="34" charset="0"/>
              </a:defRPr>
            </a:lvl4pPr>
            <a:lvl5pPr algn="ctr">
              <a:defRPr sz="2267">
                <a:latin typeface="Open Sans Semibold" panose="020B0706030804020204" pitchFamily="34" charset="0"/>
                <a:ea typeface="Open Sans Semibold" panose="020B0706030804020204" pitchFamily="34" charset="0"/>
                <a:cs typeface="Open Sans Semibold" panose="020B0706030804020204" pitchFamily="34" charset="0"/>
              </a:defRPr>
            </a:lvl5pPr>
          </a:lstStyle>
          <a:p>
            <a:pPr lvl="0"/>
            <a:r>
              <a:rPr lang="en-AU" dirty="0"/>
              <a:t>Heading</a:t>
            </a:r>
            <a:endParaRPr lang="en-US" dirty="0"/>
          </a:p>
          <a:p>
            <a:pPr lvl="1"/>
            <a:r>
              <a:rPr lang="en-US" dirty="0"/>
              <a:t>Body Text</a:t>
            </a:r>
          </a:p>
          <a:p>
            <a:pPr lvl="2"/>
            <a:r>
              <a:rPr lang="en-AU" b="0" dirty="0">
                <a:latin typeface="Open Sans" panose="020B0606030504020204" pitchFamily="34" charset="0"/>
                <a:ea typeface="Open Sans" panose="020B0606030504020204" pitchFamily="34" charset="0"/>
                <a:cs typeface="Open Sans" panose="020B0606030504020204" pitchFamily="34" charset="0"/>
              </a:rPr>
              <a:t>Bullets</a:t>
            </a:r>
            <a:endParaRPr lang="en-US" dirty="0"/>
          </a:p>
        </p:txBody>
      </p:sp>
      <p:sp>
        <p:nvSpPr>
          <p:cNvPr id="22" name="Text Placeholder 21"/>
          <p:cNvSpPr>
            <a:spLocks noGrp="1"/>
          </p:cNvSpPr>
          <p:nvPr>
            <p:ph type="body" sz="quarter" idx="16" hasCustomPrompt="1"/>
          </p:nvPr>
        </p:nvSpPr>
        <p:spPr>
          <a:xfrm>
            <a:off x="7171403" y="3353663"/>
            <a:ext cx="4353397" cy="981104"/>
          </a:xfrm>
        </p:spPr>
        <p:txBody>
          <a:bodyPr/>
          <a:lstStyle>
            <a:lvl1pPr>
              <a:lnSpc>
                <a:spcPct val="105000"/>
              </a:lnSpc>
              <a:spcBef>
                <a:spcPts val="0"/>
              </a:spcBef>
              <a:defRPr sz="1733" b="0" i="0" spc="-27" baseline="0">
                <a:solidFill>
                  <a:srgbClr val="007DC5"/>
                </a:solidFill>
                <a:latin typeface="Arial" charset="0"/>
              </a:defRPr>
            </a:lvl1pPr>
          </a:lstStyle>
          <a:p>
            <a:pPr lvl="0"/>
            <a:r>
              <a:rPr lang="en-US" dirty="0"/>
              <a:t>Highlight text</a:t>
            </a:r>
          </a:p>
        </p:txBody>
      </p:sp>
      <p:sp>
        <p:nvSpPr>
          <p:cNvPr id="7" name="Text Placeholder 6"/>
          <p:cNvSpPr>
            <a:spLocks noGrp="1"/>
          </p:cNvSpPr>
          <p:nvPr>
            <p:ph type="body" sz="quarter" idx="17"/>
          </p:nvPr>
        </p:nvSpPr>
        <p:spPr>
          <a:xfrm>
            <a:off x="552000" y="1368000"/>
            <a:ext cx="6239933" cy="430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p:cNvCxnSpPr/>
          <p:nvPr userDrawn="1"/>
        </p:nvCxnSpPr>
        <p:spPr>
          <a:xfrm>
            <a:off x="672000" y="5940000"/>
            <a:ext cx="10896000" cy="0"/>
          </a:xfrm>
          <a:prstGeom prst="line">
            <a:avLst/>
          </a:prstGeom>
          <a:ln w="38100">
            <a:solidFill>
              <a:srgbClr val="007DC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419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ayout 1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4"/>
          </p:nvPr>
        </p:nvSpPr>
        <p:spPr>
          <a:xfrm>
            <a:off x="552002" y="1368001"/>
            <a:ext cx="2671233" cy="2395537"/>
          </a:xfrm>
        </p:spPr>
        <p:txBody>
          <a:bodyPr/>
          <a:lstStyle>
            <a:lvl1pPr>
              <a:defRPr sz="1867">
                <a:latin typeface="Arial" panose="020B0604020202020204" pitchFamily="34" charset="0"/>
                <a:cs typeface="Arial" panose="020B0604020202020204" pitchFamily="34" charset="0"/>
              </a:defRPr>
            </a:lvl1pPr>
          </a:lstStyle>
          <a:p>
            <a:r>
              <a:rPr lang="en-US"/>
              <a:t>Drag picture to placeholder or click icon to add</a:t>
            </a:r>
            <a:endParaRPr lang="en-AU" dirty="0"/>
          </a:p>
        </p:txBody>
      </p:sp>
      <p:sp>
        <p:nvSpPr>
          <p:cNvPr id="20" name="Picture Placeholder 3"/>
          <p:cNvSpPr>
            <a:spLocks noGrp="1"/>
          </p:cNvSpPr>
          <p:nvPr>
            <p:ph type="pic" sz="quarter" idx="15"/>
          </p:nvPr>
        </p:nvSpPr>
        <p:spPr>
          <a:xfrm>
            <a:off x="552002" y="3861049"/>
            <a:ext cx="2671233" cy="1653408"/>
          </a:xfrm>
        </p:spPr>
        <p:txBody>
          <a:bodyPr/>
          <a:lstStyle>
            <a:lvl1pPr>
              <a:defRPr lang="en-AU" sz="1867" b="1" kern="1200" dirty="0">
                <a:solidFill>
                  <a:schemeClr val="tx1"/>
                </a:solidFill>
                <a:latin typeface="Arial" panose="020B0604020202020204" pitchFamily="34" charset="0"/>
                <a:ea typeface="+mn-ea"/>
                <a:cs typeface="Arial" panose="020B0604020202020204" pitchFamily="34" charset="0"/>
              </a:defRPr>
            </a:lvl1pPr>
          </a:lstStyle>
          <a:p>
            <a:r>
              <a:rPr lang="en-US"/>
              <a:t>Drag picture to placeholder or click icon to add</a:t>
            </a:r>
            <a:endParaRPr lang="en-AU" dirty="0"/>
          </a:p>
        </p:txBody>
      </p:sp>
      <p:sp>
        <p:nvSpPr>
          <p:cNvPr id="21" name="Picture Placeholder 3"/>
          <p:cNvSpPr>
            <a:spLocks noGrp="1"/>
          </p:cNvSpPr>
          <p:nvPr>
            <p:ph type="pic" sz="quarter" idx="16"/>
          </p:nvPr>
        </p:nvSpPr>
        <p:spPr>
          <a:xfrm>
            <a:off x="3396802" y="1368001"/>
            <a:ext cx="8157668" cy="4146457"/>
          </a:xfrm>
        </p:spPr>
        <p:txBody>
          <a:bodyPr/>
          <a:lstStyle>
            <a:lvl1pPr>
              <a:defRPr lang="en-AU" sz="1867" b="1" kern="1200" dirty="0">
                <a:solidFill>
                  <a:schemeClr val="tx1"/>
                </a:solidFill>
                <a:latin typeface="Arial" panose="020B0604020202020204" pitchFamily="34" charset="0"/>
                <a:ea typeface="+mn-ea"/>
                <a:cs typeface="Arial" panose="020B0604020202020204" pitchFamily="34" charset="0"/>
              </a:defRPr>
            </a:lvl1pPr>
          </a:lstStyle>
          <a:p>
            <a:r>
              <a:rPr lang="en-US"/>
              <a:t>Drag picture to placeholder or click icon to add</a:t>
            </a:r>
            <a:endParaRPr lang="en-AU" dirty="0"/>
          </a:p>
        </p:txBody>
      </p:sp>
      <p:sp>
        <p:nvSpPr>
          <p:cNvPr id="2" name="Title 1"/>
          <p:cNvSpPr>
            <a:spLocks noGrp="1"/>
          </p:cNvSpPr>
          <p:nvPr>
            <p:ph type="title" hasCustomPrompt="1"/>
          </p:nvPr>
        </p:nvSpPr>
        <p:spPr>
          <a:xfrm>
            <a:off x="552000" y="205200"/>
            <a:ext cx="10972800" cy="683800"/>
          </a:xfrm>
        </p:spPr>
        <p:txBody>
          <a:bodyPr anchor="b" anchorCtr="0"/>
          <a:lstStyle>
            <a:lvl1pPr algn="l">
              <a:defRPr sz="3733" baseline="0">
                <a:solidFill>
                  <a:schemeClr val="tx2"/>
                </a:solidFill>
              </a:defRPr>
            </a:lvl1pPr>
          </a:lstStyle>
          <a:p>
            <a:r>
              <a:rPr lang="en-AU" dirty="0"/>
              <a:t>Slide header</a:t>
            </a:r>
          </a:p>
        </p:txBody>
      </p:sp>
      <p:sp>
        <p:nvSpPr>
          <p:cNvPr id="5" name="Footer Placeholder 4"/>
          <p:cNvSpPr>
            <a:spLocks noGrp="1"/>
          </p:cNvSpPr>
          <p:nvPr>
            <p:ph type="ftr" sz="quarter" idx="12"/>
          </p:nvPr>
        </p:nvSpPr>
        <p:spPr/>
        <p:txBody>
          <a:bodyPr/>
          <a:lstStyle>
            <a:lvl1pPr>
              <a:defRPr>
                <a:solidFill>
                  <a:srgbClr val="839097"/>
                </a:solidFill>
              </a:defRPr>
            </a:lvl1pPr>
          </a:lstStyle>
          <a:p>
            <a:r>
              <a:rPr lang="en-AU" dirty="0"/>
              <a:t>Presentation Title: Click on "Insert" &gt; "Header &amp; Footer" to change footer</a:t>
            </a:r>
          </a:p>
        </p:txBody>
      </p:sp>
      <p:sp>
        <p:nvSpPr>
          <p:cNvPr id="6" name="Slide Number Placeholder 5"/>
          <p:cNvSpPr>
            <a:spLocks noGrp="1"/>
          </p:cNvSpPr>
          <p:nvPr>
            <p:ph type="sldNum" sz="quarter" idx="13"/>
          </p:nvPr>
        </p:nvSpPr>
        <p:spPr/>
        <p:txBody>
          <a:bodyPr/>
          <a:lstStyle>
            <a:lvl1pPr>
              <a:defRPr>
                <a:solidFill>
                  <a:srgbClr val="007DC5"/>
                </a:solidFill>
              </a:defRPr>
            </a:lvl1pPr>
          </a:lstStyle>
          <a:p>
            <a:r>
              <a:rPr lang="en-AU" b="1" dirty="0">
                <a:latin typeface="Arial Bold" charset="0"/>
              </a:rPr>
              <a:t>Slide </a:t>
            </a:r>
            <a:fld id="{89BDF69A-9160-471D-91FF-1FD792BB5D1F}" type="slidenum">
              <a:rPr lang="en-AU" b="1" smtClean="0">
                <a:latin typeface="Arial Bold" charset="0"/>
              </a:rPr>
              <a:pPr/>
              <a:t>‹#›</a:t>
            </a:fld>
            <a:endParaRPr lang="en-AU" b="1" dirty="0">
              <a:latin typeface="Arial Bold" charset="0"/>
            </a:endParaRPr>
          </a:p>
        </p:txBody>
      </p:sp>
      <p:cxnSp>
        <p:nvCxnSpPr>
          <p:cNvPr id="8" name="Straight Connector 7"/>
          <p:cNvCxnSpPr/>
          <p:nvPr userDrawn="1"/>
        </p:nvCxnSpPr>
        <p:spPr>
          <a:xfrm>
            <a:off x="672000" y="5940000"/>
            <a:ext cx="10896000" cy="0"/>
          </a:xfrm>
          <a:prstGeom prst="line">
            <a:avLst/>
          </a:prstGeom>
          <a:ln w="38100">
            <a:solidFill>
              <a:srgbClr val="007DC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62651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cknowledgeme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2000" y="368936"/>
            <a:ext cx="10972800" cy="683800"/>
          </a:xfrm>
        </p:spPr>
        <p:txBody>
          <a:bodyPr anchor="b" anchorCtr="0"/>
          <a:lstStyle>
            <a:lvl1pPr algn="l">
              <a:defRPr sz="3733" baseline="0">
                <a:solidFill>
                  <a:schemeClr val="tx2"/>
                </a:solidFill>
              </a:defRPr>
            </a:lvl1pPr>
          </a:lstStyle>
          <a:p>
            <a:r>
              <a:rPr lang="en-AU" dirty="0"/>
              <a:t>Acknowledgements</a:t>
            </a:r>
          </a:p>
        </p:txBody>
      </p:sp>
      <p:sp>
        <p:nvSpPr>
          <p:cNvPr id="5" name="Footer Placeholder 4"/>
          <p:cNvSpPr>
            <a:spLocks noGrp="1"/>
          </p:cNvSpPr>
          <p:nvPr>
            <p:ph type="ftr" sz="quarter" idx="12"/>
          </p:nvPr>
        </p:nvSpPr>
        <p:spPr/>
        <p:txBody>
          <a:bodyPr/>
          <a:lstStyle>
            <a:lvl1pPr>
              <a:defRPr>
                <a:solidFill>
                  <a:srgbClr val="839097"/>
                </a:solidFill>
              </a:defRPr>
            </a:lvl1pPr>
          </a:lstStyle>
          <a:p>
            <a:r>
              <a:rPr lang="en-AU" dirty="0"/>
              <a:t>Presentation Title: Click on "Insert" &gt; "Header &amp; Footer" to change footer</a:t>
            </a:r>
          </a:p>
        </p:txBody>
      </p:sp>
      <p:sp>
        <p:nvSpPr>
          <p:cNvPr id="6" name="Slide Number Placeholder 5"/>
          <p:cNvSpPr>
            <a:spLocks noGrp="1"/>
          </p:cNvSpPr>
          <p:nvPr>
            <p:ph type="sldNum" sz="quarter" idx="13"/>
          </p:nvPr>
        </p:nvSpPr>
        <p:spPr/>
        <p:txBody>
          <a:bodyPr/>
          <a:lstStyle>
            <a:lvl1pPr>
              <a:defRPr>
                <a:solidFill>
                  <a:srgbClr val="007DC5"/>
                </a:solidFill>
              </a:defRPr>
            </a:lvl1pPr>
          </a:lstStyle>
          <a:p>
            <a:r>
              <a:rPr lang="en-AU" b="1" dirty="0">
                <a:latin typeface="Arial Bold" charset="0"/>
              </a:rPr>
              <a:t>Slide </a:t>
            </a:r>
            <a:fld id="{89BDF69A-9160-471D-91FF-1FD792BB5D1F}" type="slidenum">
              <a:rPr lang="en-AU" b="1" smtClean="0">
                <a:latin typeface="Arial Bold" charset="0"/>
              </a:rPr>
              <a:pPr/>
              <a:t>‹#›</a:t>
            </a:fld>
            <a:endParaRPr lang="en-AU" b="1" dirty="0">
              <a:latin typeface="Arial Bold" charset="0"/>
            </a:endParaRPr>
          </a:p>
        </p:txBody>
      </p:sp>
      <p:sp>
        <p:nvSpPr>
          <p:cNvPr id="4" name="Picture Placeholder 3"/>
          <p:cNvSpPr>
            <a:spLocks noGrp="1"/>
          </p:cNvSpPr>
          <p:nvPr>
            <p:ph type="pic" sz="quarter" idx="14" hasCustomPrompt="1"/>
          </p:nvPr>
        </p:nvSpPr>
        <p:spPr>
          <a:xfrm>
            <a:off x="4896000" y="1962000"/>
            <a:ext cx="888000" cy="666000"/>
          </a:xfrm>
        </p:spPr>
        <p:txBody>
          <a:bodyPr/>
          <a:lstStyle>
            <a:lvl1pPr>
              <a:defRPr sz="1333"/>
            </a:lvl1pPr>
          </a:lstStyle>
          <a:p>
            <a:r>
              <a:rPr lang="en-AU" dirty="0"/>
              <a:t> </a:t>
            </a:r>
          </a:p>
        </p:txBody>
      </p:sp>
      <p:sp>
        <p:nvSpPr>
          <p:cNvPr id="15" name="Picture Placeholder 3"/>
          <p:cNvSpPr>
            <a:spLocks noGrp="1"/>
          </p:cNvSpPr>
          <p:nvPr>
            <p:ph type="pic" sz="quarter" idx="15" hasCustomPrompt="1"/>
          </p:nvPr>
        </p:nvSpPr>
        <p:spPr>
          <a:xfrm>
            <a:off x="4896000" y="2968415"/>
            <a:ext cx="888000" cy="666000"/>
          </a:xfrm>
        </p:spPr>
        <p:txBody>
          <a:bodyPr/>
          <a:lstStyle>
            <a:lvl1pPr>
              <a:defRPr sz="1333"/>
            </a:lvl1pPr>
          </a:lstStyle>
          <a:p>
            <a:r>
              <a:rPr lang="en-AU" dirty="0"/>
              <a:t> </a:t>
            </a:r>
          </a:p>
        </p:txBody>
      </p:sp>
      <p:sp>
        <p:nvSpPr>
          <p:cNvPr id="16" name="Picture Placeholder 3"/>
          <p:cNvSpPr>
            <a:spLocks noGrp="1"/>
          </p:cNvSpPr>
          <p:nvPr>
            <p:ph type="pic" sz="quarter" idx="16" hasCustomPrompt="1"/>
          </p:nvPr>
        </p:nvSpPr>
        <p:spPr>
          <a:xfrm>
            <a:off x="4896000" y="3973285"/>
            <a:ext cx="888000" cy="666000"/>
          </a:xfrm>
        </p:spPr>
        <p:txBody>
          <a:bodyPr/>
          <a:lstStyle>
            <a:lvl1pPr>
              <a:defRPr sz="1333"/>
            </a:lvl1pPr>
          </a:lstStyle>
          <a:p>
            <a:r>
              <a:rPr lang="en-AU" dirty="0"/>
              <a:t> </a:t>
            </a:r>
          </a:p>
        </p:txBody>
      </p:sp>
      <p:sp>
        <p:nvSpPr>
          <p:cNvPr id="20" name="Picture Placeholder 3"/>
          <p:cNvSpPr>
            <a:spLocks noGrp="1"/>
          </p:cNvSpPr>
          <p:nvPr>
            <p:ph type="pic" sz="quarter" idx="17" hasCustomPrompt="1"/>
          </p:nvPr>
        </p:nvSpPr>
        <p:spPr>
          <a:xfrm>
            <a:off x="6552149" y="1471795"/>
            <a:ext cx="888000" cy="666000"/>
          </a:xfrm>
        </p:spPr>
        <p:txBody>
          <a:bodyPr/>
          <a:lstStyle>
            <a:lvl1pPr>
              <a:defRPr sz="1333"/>
            </a:lvl1pPr>
          </a:lstStyle>
          <a:p>
            <a:r>
              <a:rPr lang="en-AU" dirty="0"/>
              <a:t> </a:t>
            </a:r>
          </a:p>
        </p:txBody>
      </p:sp>
      <p:sp>
        <p:nvSpPr>
          <p:cNvPr id="21" name="Picture Placeholder 3"/>
          <p:cNvSpPr>
            <a:spLocks noGrp="1"/>
          </p:cNvSpPr>
          <p:nvPr>
            <p:ph type="pic" sz="quarter" idx="18" hasCustomPrompt="1"/>
          </p:nvPr>
        </p:nvSpPr>
        <p:spPr>
          <a:xfrm>
            <a:off x="6552149" y="2478211"/>
            <a:ext cx="888000" cy="666000"/>
          </a:xfrm>
        </p:spPr>
        <p:txBody>
          <a:bodyPr/>
          <a:lstStyle>
            <a:lvl1pPr>
              <a:defRPr sz="1333"/>
            </a:lvl1pPr>
          </a:lstStyle>
          <a:p>
            <a:r>
              <a:rPr lang="en-AU" dirty="0"/>
              <a:t> </a:t>
            </a:r>
          </a:p>
        </p:txBody>
      </p:sp>
      <p:sp>
        <p:nvSpPr>
          <p:cNvPr id="22" name="Picture Placeholder 3"/>
          <p:cNvSpPr>
            <a:spLocks noGrp="1"/>
          </p:cNvSpPr>
          <p:nvPr>
            <p:ph type="pic" sz="quarter" idx="19" hasCustomPrompt="1"/>
          </p:nvPr>
        </p:nvSpPr>
        <p:spPr>
          <a:xfrm>
            <a:off x="6552149" y="3483080"/>
            <a:ext cx="888000" cy="666000"/>
          </a:xfrm>
        </p:spPr>
        <p:txBody>
          <a:bodyPr/>
          <a:lstStyle>
            <a:lvl1pPr>
              <a:defRPr sz="1333"/>
            </a:lvl1pPr>
          </a:lstStyle>
          <a:p>
            <a:r>
              <a:rPr lang="en-AU" dirty="0"/>
              <a:t> </a:t>
            </a:r>
          </a:p>
        </p:txBody>
      </p:sp>
      <p:sp>
        <p:nvSpPr>
          <p:cNvPr id="23" name="Picture Placeholder 3"/>
          <p:cNvSpPr>
            <a:spLocks noGrp="1"/>
          </p:cNvSpPr>
          <p:nvPr>
            <p:ph type="pic" sz="quarter" idx="20" hasCustomPrompt="1"/>
          </p:nvPr>
        </p:nvSpPr>
        <p:spPr>
          <a:xfrm>
            <a:off x="6552000" y="4482000"/>
            <a:ext cx="888000" cy="666000"/>
          </a:xfrm>
        </p:spPr>
        <p:txBody>
          <a:bodyPr/>
          <a:lstStyle>
            <a:lvl1pPr>
              <a:defRPr sz="1333"/>
            </a:lvl1pPr>
          </a:lstStyle>
          <a:p>
            <a:r>
              <a:rPr lang="en-AU" dirty="0"/>
              <a:t> </a:t>
            </a:r>
          </a:p>
        </p:txBody>
      </p:sp>
      <p:sp>
        <p:nvSpPr>
          <p:cNvPr id="10" name="Text Placeholder 9"/>
          <p:cNvSpPr>
            <a:spLocks noGrp="1"/>
          </p:cNvSpPr>
          <p:nvPr>
            <p:ph type="body" sz="quarter" idx="21" hasCustomPrompt="1"/>
          </p:nvPr>
        </p:nvSpPr>
        <p:spPr>
          <a:xfrm>
            <a:off x="720000" y="2034001"/>
            <a:ext cx="4080933" cy="647700"/>
          </a:xfrm>
        </p:spPr>
        <p:txBody>
          <a:bodyPr/>
          <a:lstStyle>
            <a:lvl1pPr algn="r">
              <a:spcBef>
                <a:spcPts val="0"/>
              </a:spcBef>
              <a:defRPr sz="2067" b="1" i="0" spc="-27" baseline="0">
                <a:solidFill>
                  <a:srgbClr val="839097"/>
                </a:solidFill>
                <a:latin typeface="Arial Bold" charset="0"/>
              </a:defRPr>
            </a:lvl1pPr>
            <a:lvl2pPr marL="0" indent="0" algn="r">
              <a:spcBef>
                <a:spcPts val="800"/>
              </a:spcBef>
              <a:buNone/>
              <a:defRPr sz="1467" b="0" i="0" spc="0" baseline="0">
                <a:solidFill>
                  <a:srgbClr val="839097"/>
                </a:solidFill>
                <a:latin typeface="Arial" charset="0"/>
              </a:defRPr>
            </a:lvl2pPr>
          </a:lstStyle>
          <a:p>
            <a:pPr lvl="0"/>
            <a:r>
              <a:rPr lang="en-US" dirty="0"/>
              <a:t>Name</a:t>
            </a:r>
          </a:p>
          <a:p>
            <a:pPr lvl="1"/>
            <a:r>
              <a:rPr lang="en-US" dirty="0"/>
              <a:t>Study area</a:t>
            </a:r>
          </a:p>
        </p:txBody>
      </p:sp>
      <p:sp>
        <p:nvSpPr>
          <p:cNvPr id="26" name="Text Placeholder 9"/>
          <p:cNvSpPr>
            <a:spLocks noGrp="1"/>
          </p:cNvSpPr>
          <p:nvPr>
            <p:ph type="body" sz="quarter" idx="22" hasCustomPrompt="1"/>
          </p:nvPr>
        </p:nvSpPr>
        <p:spPr>
          <a:xfrm>
            <a:off x="719403" y="3024001"/>
            <a:ext cx="4080933" cy="647700"/>
          </a:xfrm>
        </p:spPr>
        <p:txBody>
          <a:bodyPr/>
          <a:lstStyle>
            <a:lvl1pPr algn="r">
              <a:spcBef>
                <a:spcPts val="0"/>
              </a:spcBef>
              <a:defRPr sz="2067" b="1" i="0" spc="-27" baseline="0">
                <a:solidFill>
                  <a:srgbClr val="839097"/>
                </a:solidFill>
                <a:latin typeface="Arial Bold" charset="0"/>
              </a:defRPr>
            </a:lvl1pPr>
            <a:lvl2pPr marL="0" indent="0" algn="r">
              <a:spcBef>
                <a:spcPts val="800"/>
              </a:spcBef>
              <a:buNone/>
              <a:defRPr sz="1467" b="0" i="0" spc="0" baseline="0">
                <a:solidFill>
                  <a:srgbClr val="839097"/>
                </a:solidFill>
                <a:latin typeface="Arial" charset="0"/>
              </a:defRPr>
            </a:lvl2pPr>
          </a:lstStyle>
          <a:p>
            <a:pPr lvl="0"/>
            <a:r>
              <a:rPr lang="en-US" dirty="0"/>
              <a:t>Name</a:t>
            </a:r>
          </a:p>
          <a:p>
            <a:pPr lvl="1"/>
            <a:r>
              <a:rPr lang="en-US" dirty="0"/>
              <a:t>Study area</a:t>
            </a:r>
          </a:p>
        </p:txBody>
      </p:sp>
      <p:sp>
        <p:nvSpPr>
          <p:cNvPr id="27" name="Text Placeholder 9"/>
          <p:cNvSpPr>
            <a:spLocks noGrp="1"/>
          </p:cNvSpPr>
          <p:nvPr>
            <p:ph type="body" sz="quarter" idx="23" hasCustomPrompt="1"/>
          </p:nvPr>
        </p:nvSpPr>
        <p:spPr>
          <a:xfrm>
            <a:off x="719403" y="4032001"/>
            <a:ext cx="4080933" cy="647700"/>
          </a:xfrm>
        </p:spPr>
        <p:txBody>
          <a:bodyPr/>
          <a:lstStyle>
            <a:lvl1pPr algn="r">
              <a:spcBef>
                <a:spcPts val="0"/>
              </a:spcBef>
              <a:defRPr sz="2067" b="1" i="0" spc="-27" baseline="0">
                <a:solidFill>
                  <a:srgbClr val="839097"/>
                </a:solidFill>
                <a:latin typeface="Arial Bold" charset="0"/>
              </a:defRPr>
            </a:lvl1pPr>
            <a:lvl2pPr marL="0" indent="0" algn="r">
              <a:spcBef>
                <a:spcPts val="800"/>
              </a:spcBef>
              <a:buNone/>
              <a:defRPr sz="1467" b="0" i="0" spc="0" baseline="0">
                <a:solidFill>
                  <a:srgbClr val="839097"/>
                </a:solidFill>
                <a:latin typeface="Arial" charset="0"/>
              </a:defRPr>
            </a:lvl2pPr>
          </a:lstStyle>
          <a:p>
            <a:pPr lvl="0"/>
            <a:r>
              <a:rPr lang="en-US" dirty="0"/>
              <a:t>Name</a:t>
            </a:r>
          </a:p>
          <a:p>
            <a:pPr lvl="1"/>
            <a:r>
              <a:rPr lang="en-US" dirty="0"/>
              <a:t>Study area</a:t>
            </a:r>
          </a:p>
        </p:txBody>
      </p:sp>
      <p:sp>
        <p:nvSpPr>
          <p:cNvPr id="28" name="Text Placeholder 9"/>
          <p:cNvSpPr>
            <a:spLocks noGrp="1"/>
          </p:cNvSpPr>
          <p:nvPr>
            <p:ph type="body" sz="quarter" idx="24" hasCustomPrompt="1"/>
          </p:nvPr>
        </p:nvSpPr>
        <p:spPr>
          <a:xfrm>
            <a:off x="7583686" y="1548001"/>
            <a:ext cx="4080933" cy="647700"/>
          </a:xfrm>
        </p:spPr>
        <p:txBody>
          <a:bodyPr/>
          <a:lstStyle>
            <a:lvl1pPr algn="l">
              <a:spcBef>
                <a:spcPts val="0"/>
              </a:spcBef>
              <a:defRPr sz="2067" b="1" i="0" spc="-27" baseline="0">
                <a:solidFill>
                  <a:srgbClr val="839097"/>
                </a:solidFill>
                <a:latin typeface="Arial Bold" charset="0"/>
              </a:defRPr>
            </a:lvl1pPr>
            <a:lvl2pPr marL="0" indent="0" algn="l">
              <a:spcBef>
                <a:spcPts val="800"/>
              </a:spcBef>
              <a:buNone/>
              <a:defRPr sz="1467" b="0" i="0" spc="0" baseline="0">
                <a:solidFill>
                  <a:srgbClr val="839097"/>
                </a:solidFill>
                <a:latin typeface="Arial" charset="0"/>
              </a:defRPr>
            </a:lvl2pPr>
          </a:lstStyle>
          <a:p>
            <a:pPr lvl="0"/>
            <a:r>
              <a:rPr lang="en-US" dirty="0"/>
              <a:t>Name</a:t>
            </a:r>
          </a:p>
          <a:p>
            <a:pPr lvl="1"/>
            <a:r>
              <a:rPr lang="en-US" dirty="0"/>
              <a:t>Study area</a:t>
            </a:r>
          </a:p>
        </p:txBody>
      </p:sp>
      <p:sp>
        <p:nvSpPr>
          <p:cNvPr id="29" name="Text Placeholder 9"/>
          <p:cNvSpPr>
            <a:spLocks noGrp="1"/>
          </p:cNvSpPr>
          <p:nvPr>
            <p:ph type="body" sz="quarter" idx="25" hasCustomPrompt="1"/>
          </p:nvPr>
        </p:nvSpPr>
        <p:spPr>
          <a:xfrm>
            <a:off x="7583088" y="2538001"/>
            <a:ext cx="4080933" cy="647700"/>
          </a:xfrm>
        </p:spPr>
        <p:txBody>
          <a:bodyPr/>
          <a:lstStyle>
            <a:lvl1pPr algn="l">
              <a:spcBef>
                <a:spcPts val="0"/>
              </a:spcBef>
              <a:defRPr sz="2067" b="1" i="0" spc="-27" baseline="0">
                <a:solidFill>
                  <a:srgbClr val="839097"/>
                </a:solidFill>
                <a:latin typeface="Arial Bold" charset="0"/>
              </a:defRPr>
            </a:lvl1pPr>
            <a:lvl2pPr marL="0" indent="0" algn="l">
              <a:spcBef>
                <a:spcPts val="800"/>
              </a:spcBef>
              <a:buNone/>
              <a:defRPr sz="1467" b="0" i="0" spc="0" baseline="0">
                <a:solidFill>
                  <a:srgbClr val="839097"/>
                </a:solidFill>
                <a:latin typeface="Arial" charset="0"/>
              </a:defRPr>
            </a:lvl2pPr>
          </a:lstStyle>
          <a:p>
            <a:pPr lvl="0"/>
            <a:r>
              <a:rPr lang="en-US" dirty="0"/>
              <a:t>Name</a:t>
            </a:r>
          </a:p>
          <a:p>
            <a:pPr lvl="1"/>
            <a:r>
              <a:rPr lang="en-US" dirty="0"/>
              <a:t>Study area</a:t>
            </a:r>
          </a:p>
        </p:txBody>
      </p:sp>
      <p:sp>
        <p:nvSpPr>
          <p:cNvPr id="30" name="Text Placeholder 9"/>
          <p:cNvSpPr>
            <a:spLocks noGrp="1"/>
          </p:cNvSpPr>
          <p:nvPr>
            <p:ph type="body" sz="quarter" idx="26" hasCustomPrompt="1"/>
          </p:nvPr>
        </p:nvSpPr>
        <p:spPr>
          <a:xfrm>
            <a:off x="7583088" y="3546001"/>
            <a:ext cx="4080933" cy="647700"/>
          </a:xfrm>
        </p:spPr>
        <p:txBody>
          <a:bodyPr/>
          <a:lstStyle>
            <a:lvl1pPr algn="l">
              <a:spcBef>
                <a:spcPts val="0"/>
              </a:spcBef>
              <a:defRPr sz="2067" b="1" i="0" spc="-27" baseline="0">
                <a:solidFill>
                  <a:srgbClr val="839097"/>
                </a:solidFill>
                <a:latin typeface="Arial Bold" charset="0"/>
              </a:defRPr>
            </a:lvl1pPr>
            <a:lvl2pPr marL="0" indent="0" algn="l">
              <a:spcBef>
                <a:spcPts val="800"/>
              </a:spcBef>
              <a:buNone/>
              <a:defRPr sz="1467" b="0" i="0" spc="0" baseline="0">
                <a:solidFill>
                  <a:srgbClr val="839097"/>
                </a:solidFill>
                <a:latin typeface="Arial" charset="0"/>
              </a:defRPr>
            </a:lvl2pPr>
          </a:lstStyle>
          <a:p>
            <a:pPr lvl="0"/>
            <a:r>
              <a:rPr lang="en-US" dirty="0"/>
              <a:t>Name</a:t>
            </a:r>
          </a:p>
          <a:p>
            <a:pPr lvl="1"/>
            <a:r>
              <a:rPr lang="en-US" dirty="0"/>
              <a:t>Study area</a:t>
            </a:r>
          </a:p>
        </p:txBody>
      </p:sp>
      <p:sp>
        <p:nvSpPr>
          <p:cNvPr id="31" name="Text Placeholder 9"/>
          <p:cNvSpPr>
            <a:spLocks noGrp="1"/>
          </p:cNvSpPr>
          <p:nvPr>
            <p:ph type="body" sz="quarter" idx="27" hasCustomPrompt="1"/>
          </p:nvPr>
        </p:nvSpPr>
        <p:spPr>
          <a:xfrm>
            <a:off x="7583686" y="4536001"/>
            <a:ext cx="4080933" cy="647700"/>
          </a:xfrm>
        </p:spPr>
        <p:txBody>
          <a:bodyPr/>
          <a:lstStyle>
            <a:lvl1pPr algn="l">
              <a:spcBef>
                <a:spcPts val="0"/>
              </a:spcBef>
              <a:defRPr sz="2067" b="1" i="0" spc="-27" baseline="0">
                <a:solidFill>
                  <a:srgbClr val="839097"/>
                </a:solidFill>
                <a:latin typeface="Arial Bold" charset="0"/>
              </a:defRPr>
            </a:lvl1pPr>
            <a:lvl2pPr marL="0" indent="0" algn="l">
              <a:spcBef>
                <a:spcPts val="800"/>
              </a:spcBef>
              <a:buNone/>
              <a:defRPr sz="1467" b="0" i="0" spc="0" baseline="0">
                <a:solidFill>
                  <a:srgbClr val="839097"/>
                </a:solidFill>
                <a:latin typeface="Arial" charset="0"/>
              </a:defRPr>
            </a:lvl2pPr>
          </a:lstStyle>
          <a:p>
            <a:pPr lvl="0"/>
            <a:r>
              <a:rPr lang="en-US" dirty="0"/>
              <a:t>Name</a:t>
            </a:r>
          </a:p>
          <a:p>
            <a:pPr lvl="1"/>
            <a:r>
              <a:rPr lang="en-US" dirty="0"/>
              <a:t>Study area</a:t>
            </a:r>
          </a:p>
        </p:txBody>
      </p:sp>
      <p:cxnSp>
        <p:nvCxnSpPr>
          <p:cNvPr id="19" name="Straight Connector 18"/>
          <p:cNvCxnSpPr/>
          <p:nvPr userDrawn="1"/>
        </p:nvCxnSpPr>
        <p:spPr>
          <a:xfrm>
            <a:off x="672000" y="5940000"/>
            <a:ext cx="10896000" cy="0"/>
          </a:xfrm>
          <a:prstGeom prst="line">
            <a:avLst/>
          </a:prstGeom>
          <a:ln w="38100">
            <a:solidFill>
              <a:srgbClr val="007DC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8140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pac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84000" y="1844826"/>
            <a:ext cx="7278403" cy="1594463"/>
          </a:xfrm>
        </p:spPr>
        <p:txBody>
          <a:bodyPr anchor="b" anchorCtr="0">
            <a:normAutofit/>
          </a:bodyPr>
          <a:lstStyle>
            <a:lvl1pPr algn="l">
              <a:lnSpc>
                <a:spcPts val="4189"/>
              </a:lnSpc>
              <a:defRPr sz="4667" b="1" i="0" spc="-48" baseline="0">
                <a:solidFill>
                  <a:srgbClr val="FFFFFF"/>
                </a:solidFill>
                <a:latin typeface="Arial Bold" charset="0"/>
              </a:defRPr>
            </a:lvl1pPr>
          </a:lstStyle>
          <a:p>
            <a:r>
              <a:rPr lang="en-AU" dirty="0"/>
              <a:t>[spacer slide title]</a:t>
            </a:r>
          </a:p>
        </p:txBody>
      </p:sp>
      <p:sp>
        <p:nvSpPr>
          <p:cNvPr id="3" name="Subtitle 2"/>
          <p:cNvSpPr>
            <a:spLocks noGrp="1"/>
          </p:cNvSpPr>
          <p:nvPr>
            <p:ph type="subTitle" idx="1" hasCustomPrompt="1"/>
          </p:nvPr>
        </p:nvSpPr>
        <p:spPr>
          <a:xfrm>
            <a:off x="2784000" y="3573016"/>
            <a:ext cx="7278403" cy="314315"/>
          </a:xfrm>
        </p:spPr>
        <p:txBody>
          <a:bodyPr>
            <a:normAutofit/>
          </a:bodyPr>
          <a:lstStyle>
            <a:lvl1pPr marL="0" indent="0" algn="l">
              <a:spcBef>
                <a:spcPts val="0"/>
              </a:spcBef>
              <a:buNone/>
              <a:defRPr sz="2267" b="0" i="0" baseline="0">
                <a:solidFill>
                  <a:srgbClr val="FFFFFF"/>
                </a:solidFill>
                <a:latin typeface="Arial" charset="0"/>
              </a:defRPr>
            </a:lvl1pPr>
            <a:lvl2pPr marL="609511" indent="0" algn="ctr">
              <a:buNone/>
              <a:defRPr>
                <a:solidFill>
                  <a:schemeClr val="tx1">
                    <a:tint val="75000"/>
                  </a:schemeClr>
                </a:solidFill>
              </a:defRPr>
            </a:lvl2pPr>
            <a:lvl3pPr marL="1219023" indent="0" algn="ctr">
              <a:buNone/>
              <a:defRPr>
                <a:solidFill>
                  <a:schemeClr val="tx1">
                    <a:tint val="75000"/>
                  </a:schemeClr>
                </a:solidFill>
              </a:defRPr>
            </a:lvl3pPr>
            <a:lvl4pPr marL="1828534" indent="0" algn="ctr">
              <a:buNone/>
              <a:defRPr>
                <a:solidFill>
                  <a:schemeClr val="tx1">
                    <a:tint val="75000"/>
                  </a:schemeClr>
                </a:solidFill>
              </a:defRPr>
            </a:lvl4pPr>
            <a:lvl5pPr marL="2438047" indent="0" algn="ctr">
              <a:buNone/>
              <a:defRPr>
                <a:solidFill>
                  <a:schemeClr val="tx1">
                    <a:tint val="75000"/>
                  </a:schemeClr>
                </a:solidFill>
              </a:defRPr>
            </a:lvl5pPr>
            <a:lvl6pPr marL="3047558" indent="0" algn="ctr">
              <a:buNone/>
              <a:defRPr>
                <a:solidFill>
                  <a:schemeClr val="tx1">
                    <a:tint val="75000"/>
                  </a:schemeClr>
                </a:solidFill>
              </a:defRPr>
            </a:lvl6pPr>
            <a:lvl7pPr marL="3657070" indent="0" algn="ctr">
              <a:buNone/>
              <a:defRPr>
                <a:solidFill>
                  <a:schemeClr val="tx1">
                    <a:tint val="75000"/>
                  </a:schemeClr>
                </a:solidFill>
              </a:defRPr>
            </a:lvl7pPr>
            <a:lvl8pPr marL="4266581" indent="0" algn="ctr">
              <a:buNone/>
              <a:defRPr>
                <a:solidFill>
                  <a:schemeClr val="tx1">
                    <a:tint val="75000"/>
                  </a:schemeClr>
                </a:solidFill>
              </a:defRPr>
            </a:lvl8pPr>
            <a:lvl9pPr marL="4876093" indent="0" algn="ctr">
              <a:buNone/>
              <a:defRPr>
                <a:solidFill>
                  <a:schemeClr val="tx1">
                    <a:tint val="75000"/>
                  </a:schemeClr>
                </a:solidFill>
              </a:defRPr>
            </a:lvl9pPr>
          </a:lstStyle>
          <a:p>
            <a:r>
              <a:rPr lang="en-US" dirty="0"/>
              <a:t>[spacer slide subtitle]</a:t>
            </a:r>
            <a:endParaRPr lang="en-AU" dirty="0"/>
          </a:p>
        </p:txBody>
      </p:sp>
      <p:cxnSp>
        <p:nvCxnSpPr>
          <p:cNvPr id="13" name="Straight Connector 12"/>
          <p:cNvCxnSpPr/>
          <p:nvPr userDrawn="1"/>
        </p:nvCxnSpPr>
        <p:spPr>
          <a:xfrm>
            <a:off x="2880002" y="3433536"/>
            <a:ext cx="171428"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56330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Final Slide with picture">
    <p:bg>
      <p:bgPr>
        <a:solidFill>
          <a:schemeClr val="bg1"/>
        </a:solidFill>
        <a:effectLst/>
      </p:bgPr>
    </p:bg>
    <p:spTree>
      <p:nvGrpSpPr>
        <p:cNvPr id="1" name=""/>
        <p:cNvGrpSpPr/>
        <p:nvPr/>
      </p:nvGrpSpPr>
      <p:grpSpPr>
        <a:xfrm>
          <a:off x="0" y="0"/>
          <a:ext cx="0" cy="0"/>
          <a:chOff x="0" y="0"/>
          <a:chExt cx="0" cy="0"/>
        </a:xfrm>
      </p:grpSpPr>
      <p:sp>
        <p:nvSpPr>
          <p:cNvPr id="18" name="Rectangle 17"/>
          <p:cNvSpPr/>
          <p:nvPr userDrawn="1"/>
        </p:nvSpPr>
        <p:spPr>
          <a:xfrm>
            <a:off x="0" y="5301208"/>
            <a:ext cx="12192000" cy="1556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1" name="Group 20"/>
          <p:cNvGrpSpPr/>
          <p:nvPr userDrawn="1"/>
        </p:nvGrpSpPr>
        <p:grpSpPr>
          <a:xfrm>
            <a:off x="2" y="-5144"/>
            <a:ext cx="12214788" cy="6895403"/>
            <a:chOff x="0" y="-7204"/>
            <a:chExt cx="12825525" cy="9653565"/>
          </a:xfrm>
        </p:grpSpPr>
        <p:sp>
          <p:nvSpPr>
            <p:cNvPr id="22" name="Rectangle 21"/>
            <p:cNvSpPr/>
            <p:nvPr/>
          </p:nvSpPr>
          <p:spPr>
            <a:xfrm>
              <a:off x="0" y="0"/>
              <a:ext cx="12814300" cy="7421691"/>
            </a:xfrm>
            <a:prstGeom prst="rect">
              <a:avLst/>
            </a:prstGeom>
            <a:solidFill>
              <a:srgbClr val="00334C">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p>
          </p:txBody>
        </p:sp>
        <p:sp>
          <p:nvSpPr>
            <p:cNvPr id="23" name="Freeform 22"/>
            <p:cNvSpPr/>
            <p:nvPr/>
          </p:nvSpPr>
          <p:spPr>
            <a:xfrm>
              <a:off x="5291876" y="5728"/>
              <a:ext cx="7520712" cy="9639763"/>
            </a:xfrm>
            <a:custGeom>
              <a:avLst/>
              <a:gdLst>
                <a:gd name="connsiteX0" fmla="*/ 0 w 9525000"/>
                <a:gd name="connsiteY0" fmla="*/ 8216900 h 9613900"/>
                <a:gd name="connsiteX1" fmla="*/ 7023100 w 9525000"/>
                <a:gd name="connsiteY1" fmla="*/ 0 h 9613900"/>
                <a:gd name="connsiteX2" fmla="*/ 9525000 w 9525000"/>
                <a:gd name="connsiteY2" fmla="*/ 0 h 9613900"/>
                <a:gd name="connsiteX3" fmla="*/ 9525000 w 9525000"/>
                <a:gd name="connsiteY3" fmla="*/ 9613900 h 9613900"/>
                <a:gd name="connsiteX4" fmla="*/ 3619500 w 9525000"/>
                <a:gd name="connsiteY4" fmla="*/ 9613900 h 9613900"/>
                <a:gd name="connsiteX5" fmla="*/ 0 w 9525000"/>
                <a:gd name="connsiteY5" fmla="*/ 8216900 h 9613900"/>
                <a:gd name="connsiteX0" fmla="*/ 0 w 9525000"/>
                <a:gd name="connsiteY0" fmla="*/ 8216900 h 9859587"/>
                <a:gd name="connsiteX1" fmla="*/ 7023100 w 9525000"/>
                <a:gd name="connsiteY1" fmla="*/ 0 h 9859587"/>
                <a:gd name="connsiteX2" fmla="*/ 9525000 w 9525000"/>
                <a:gd name="connsiteY2" fmla="*/ 0 h 9859587"/>
                <a:gd name="connsiteX3" fmla="*/ 9525000 w 9525000"/>
                <a:gd name="connsiteY3" fmla="*/ 9613900 h 9859587"/>
                <a:gd name="connsiteX4" fmla="*/ 4240183 w 9525000"/>
                <a:gd name="connsiteY4" fmla="*/ 9859587 h 9859587"/>
                <a:gd name="connsiteX5" fmla="*/ 0 w 9525000"/>
                <a:gd name="connsiteY5" fmla="*/ 8216900 h 9859587"/>
                <a:gd name="connsiteX0" fmla="*/ 0 w 9525000"/>
                <a:gd name="connsiteY0" fmla="*/ 8216900 h 9885449"/>
                <a:gd name="connsiteX1" fmla="*/ 7023100 w 9525000"/>
                <a:gd name="connsiteY1" fmla="*/ 0 h 9885449"/>
                <a:gd name="connsiteX2" fmla="*/ 9525000 w 9525000"/>
                <a:gd name="connsiteY2" fmla="*/ 0 h 9885449"/>
                <a:gd name="connsiteX3" fmla="*/ 7520710 w 9525000"/>
                <a:gd name="connsiteY3" fmla="*/ 9885449 h 9885449"/>
                <a:gd name="connsiteX4" fmla="*/ 4240183 w 9525000"/>
                <a:gd name="connsiteY4" fmla="*/ 9859587 h 9885449"/>
                <a:gd name="connsiteX5" fmla="*/ 0 w 9525000"/>
                <a:gd name="connsiteY5" fmla="*/ 8216900 h 9885449"/>
                <a:gd name="connsiteX0" fmla="*/ 0 w 9525000"/>
                <a:gd name="connsiteY0" fmla="*/ 8216900 h 9885449"/>
                <a:gd name="connsiteX1" fmla="*/ 6803274 w 9525000"/>
                <a:gd name="connsiteY1" fmla="*/ 245687 h 9885449"/>
                <a:gd name="connsiteX2" fmla="*/ 9525000 w 9525000"/>
                <a:gd name="connsiteY2" fmla="*/ 0 h 9885449"/>
                <a:gd name="connsiteX3" fmla="*/ 7520710 w 9525000"/>
                <a:gd name="connsiteY3" fmla="*/ 9885449 h 9885449"/>
                <a:gd name="connsiteX4" fmla="*/ 4240183 w 9525000"/>
                <a:gd name="connsiteY4" fmla="*/ 9859587 h 9885449"/>
                <a:gd name="connsiteX5" fmla="*/ 0 w 9525000"/>
                <a:gd name="connsiteY5" fmla="*/ 8216900 h 9885449"/>
                <a:gd name="connsiteX0" fmla="*/ 0 w 7520710"/>
                <a:gd name="connsiteY0" fmla="*/ 7971213 h 9639762"/>
                <a:gd name="connsiteX1" fmla="*/ 6803274 w 7520710"/>
                <a:gd name="connsiteY1" fmla="*/ 0 h 9639762"/>
                <a:gd name="connsiteX2" fmla="*/ 7520710 w 7520710"/>
                <a:gd name="connsiteY2" fmla="*/ 12931 h 9639762"/>
                <a:gd name="connsiteX3" fmla="*/ 7520710 w 7520710"/>
                <a:gd name="connsiteY3" fmla="*/ 9639762 h 9639762"/>
                <a:gd name="connsiteX4" fmla="*/ 4240183 w 7520710"/>
                <a:gd name="connsiteY4" fmla="*/ 9613900 h 9639762"/>
                <a:gd name="connsiteX5" fmla="*/ 0 w 7520710"/>
                <a:gd name="connsiteY5" fmla="*/ 7971213 h 963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20710" h="9639762">
                  <a:moveTo>
                    <a:pt x="0" y="7971213"/>
                  </a:moveTo>
                  <a:lnTo>
                    <a:pt x="6803274" y="0"/>
                  </a:lnTo>
                  <a:lnTo>
                    <a:pt x="7520710" y="12931"/>
                  </a:lnTo>
                  <a:lnTo>
                    <a:pt x="7520710" y="9639762"/>
                  </a:lnTo>
                  <a:lnTo>
                    <a:pt x="4240183" y="9613900"/>
                  </a:lnTo>
                  <a:lnTo>
                    <a:pt x="0" y="7971213"/>
                  </a:lnTo>
                  <a:close/>
                </a:path>
              </a:pathLst>
            </a:custGeom>
            <a:solidFill>
              <a:srgbClr val="007EB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p>
          </p:txBody>
        </p:sp>
        <p:sp>
          <p:nvSpPr>
            <p:cNvPr id="24" name="Freeform 23"/>
            <p:cNvSpPr/>
            <p:nvPr/>
          </p:nvSpPr>
          <p:spPr>
            <a:xfrm>
              <a:off x="6804044" y="1698931"/>
              <a:ext cx="6009409" cy="7947430"/>
            </a:xfrm>
            <a:custGeom>
              <a:avLst/>
              <a:gdLst>
                <a:gd name="connsiteX0" fmla="*/ 8013700 w 8013700"/>
                <a:gd name="connsiteY0" fmla="*/ 0 h 8102600"/>
                <a:gd name="connsiteX1" fmla="*/ 0 w 8013700"/>
                <a:gd name="connsiteY1" fmla="*/ 1739900 h 8102600"/>
                <a:gd name="connsiteX2" fmla="*/ 5334000 w 8013700"/>
                <a:gd name="connsiteY2" fmla="*/ 8102600 h 8102600"/>
                <a:gd name="connsiteX3" fmla="*/ 8013700 w 8013700"/>
                <a:gd name="connsiteY3" fmla="*/ 8102600 h 8102600"/>
                <a:gd name="connsiteX4" fmla="*/ 8013700 w 8013700"/>
                <a:gd name="connsiteY4" fmla="*/ 0 h 8102600"/>
                <a:gd name="connsiteX0" fmla="*/ 6009408 w 8013700"/>
                <a:gd name="connsiteY0" fmla="*/ 0 h 7675880"/>
                <a:gd name="connsiteX1" fmla="*/ 0 w 8013700"/>
                <a:gd name="connsiteY1" fmla="*/ 1313180 h 7675880"/>
                <a:gd name="connsiteX2" fmla="*/ 5334000 w 8013700"/>
                <a:gd name="connsiteY2" fmla="*/ 7675880 h 7675880"/>
                <a:gd name="connsiteX3" fmla="*/ 8013700 w 8013700"/>
                <a:gd name="connsiteY3" fmla="*/ 7675880 h 7675880"/>
                <a:gd name="connsiteX4" fmla="*/ 6009408 w 8013700"/>
                <a:gd name="connsiteY4" fmla="*/ 0 h 7675880"/>
                <a:gd name="connsiteX0" fmla="*/ 6009408 w 8013700"/>
                <a:gd name="connsiteY0" fmla="*/ 0 h 7934498"/>
                <a:gd name="connsiteX1" fmla="*/ 0 w 8013700"/>
                <a:gd name="connsiteY1" fmla="*/ 1313180 h 7934498"/>
                <a:gd name="connsiteX2" fmla="*/ 5553826 w 8013700"/>
                <a:gd name="connsiteY2" fmla="*/ 7934498 h 7934498"/>
                <a:gd name="connsiteX3" fmla="*/ 8013700 w 8013700"/>
                <a:gd name="connsiteY3" fmla="*/ 7675880 h 7934498"/>
                <a:gd name="connsiteX4" fmla="*/ 6009408 w 8013700"/>
                <a:gd name="connsiteY4" fmla="*/ 0 h 7934498"/>
                <a:gd name="connsiteX0" fmla="*/ 6009408 w 6009410"/>
                <a:gd name="connsiteY0" fmla="*/ 0 h 7947430"/>
                <a:gd name="connsiteX1" fmla="*/ 0 w 6009410"/>
                <a:gd name="connsiteY1" fmla="*/ 1313180 h 7947430"/>
                <a:gd name="connsiteX2" fmla="*/ 5553826 w 6009410"/>
                <a:gd name="connsiteY2" fmla="*/ 7934498 h 7947430"/>
                <a:gd name="connsiteX3" fmla="*/ 6009410 w 6009410"/>
                <a:gd name="connsiteY3" fmla="*/ 7947430 h 7947430"/>
                <a:gd name="connsiteX4" fmla="*/ 6009408 w 6009410"/>
                <a:gd name="connsiteY4" fmla="*/ 0 h 7947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9410" h="7947430">
                  <a:moveTo>
                    <a:pt x="6009408" y="0"/>
                  </a:moveTo>
                  <a:lnTo>
                    <a:pt x="0" y="1313180"/>
                  </a:lnTo>
                  <a:lnTo>
                    <a:pt x="5553826" y="7934498"/>
                  </a:lnTo>
                  <a:lnTo>
                    <a:pt x="6009410" y="7947430"/>
                  </a:lnTo>
                  <a:cubicBezTo>
                    <a:pt x="6009409" y="5298287"/>
                    <a:pt x="6009409" y="2649143"/>
                    <a:pt x="6009408" y="0"/>
                  </a:cubicBezTo>
                  <a:close/>
                </a:path>
              </a:pathLst>
            </a:custGeom>
            <a:solidFill>
              <a:srgbClr val="3A4044">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p>
          </p:txBody>
        </p:sp>
        <p:sp>
          <p:nvSpPr>
            <p:cNvPr id="25" name="Freeform 24"/>
            <p:cNvSpPr/>
            <p:nvPr/>
          </p:nvSpPr>
          <p:spPr>
            <a:xfrm>
              <a:off x="5291876" y="-7204"/>
              <a:ext cx="7533649" cy="9626832"/>
            </a:xfrm>
            <a:custGeom>
              <a:avLst/>
              <a:gdLst>
                <a:gd name="connsiteX0" fmla="*/ 0 w 9525000"/>
                <a:gd name="connsiteY0" fmla="*/ 8216900 h 9613900"/>
                <a:gd name="connsiteX1" fmla="*/ 7023100 w 9525000"/>
                <a:gd name="connsiteY1" fmla="*/ 0 h 9613900"/>
                <a:gd name="connsiteX2" fmla="*/ 9525000 w 9525000"/>
                <a:gd name="connsiteY2" fmla="*/ 0 h 9613900"/>
                <a:gd name="connsiteX3" fmla="*/ 9525000 w 9525000"/>
                <a:gd name="connsiteY3" fmla="*/ 9613900 h 9613900"/>
                <a:gd name="connsiteX4" fmla="*/ 3619500 w 9525000"/>
                <a:gd name="connsiteY4" fmla="*/ 9613900 h 9613900"/>
                <a:gd name="connsiteX5" fmla="*/ 0 w 9525000"/>
                <a:gd name="connsiteY5" fmla="*/ 8216900 h 9613900"/>
                <a:gd name="connsiteX0" fmla="*/ 0 w 9525000"/>
                <a:gd name="connsiteY0" fmla="*/ 8216900 h 9859587"/>
                <a:gd name="connsiteX1" fmla="*/ 7023100 w 9525000"/>
                <a:gd name="connsiteY1" fmla="*/ 0 h 9859587"/>
                <a:gd name="connsiteX2" fmla="*/ 9525000 w 9525000"/>
                <a:gd name="connsiteY2" fmla="*/ 0 h 9859587"/>
                <a:gd name="connsiteX3" fmla="*/ 9525000 w 9525000"/>
                <a:gd name="connsiteY3" fmla="*/ 9613900 h 9859587"/>
                <a:gd name="connsiteX4" fmla="*/ 4266044 w 9525000"/>
                <a:gd name="connsiteY4" fmla="*/ 9859587 h 9859587"/>
                <a:gd name="connsiteX5" fmla="*/ 0 w 9525000"/>
                <a:gd name="connsiteY5" fmla="*/ 8216900 h 9859587"/>
                <a:gd name="connsiteX0" fmla="*/ 0 w 9525000"/>
                <a:gd name="connsiteY0" fmla="*/ 8216900 h 9859587"/>
                <a:gd name="connsiteX1" fmla="*/ 7023100 w 9525000"/>
                <a:gd name="connsiteY1" fmla="*/ 0 h 9859587"/>
                <a:gd name="connsiteX2" fmla="*/ 9525000 w 9525000"/>
                <a:gd name="connsiteY2" fmla="*/ 0 h 9859587"/>
                <a:gd name="connsiteX3" fmla="*/ 7533643 w 9525000"/>
                <a:gd name="connsiteY3" fmla="*/ 9846655 h 9859587"/>
                <a:gd name="connsiteX4" fmla="*/ 4266044 w 9525000"/>
                <a:gd name="connsiteY4" fmla="*/ 9859587 h 9859587"/>
                <a:gd name="connsiteX5" fmla="*/ 0 w 9525000"/>
                <a:gd name="connsiteY5" fmla="*/ 8216900 h 9859587"/>
                <a:gd name="connsiteX0" fmla="*/ 0 w 7533643"/>
                <a:gd name="connsiteY0" fmla="*/ 8216900 h 9859587"/>
                <a:gd name="connsiteX1" fmla="*/ 7023100 w 7533643"/>
                <a:gd name="connsiteY1" fmla="*/ 0 h 9859587"/>
                <a:gd name="connsiteX2" fmla="*/ 7520713 w 7533643"/>
                <a:gd name="connsiteY2" fmla="*/ 219827 h 9859587"/>
                <a:gd name="connsiteX3" fmla="*/ 7533643 w 7533643"/>
                <a:gd name="connsiteY3" fmla="*/ 9846655 h 9859587"/>
                <a:gd name="connsiteX4" fmla="*/ 4266044 w 7533643"/>
                <a:gd name="connsiteY4" fmla="*/ 9859587 h 9859587"/>
                <a:gd name="connsiteX5" fmla="*/ 0 w 7533643"/>
                <a:gd name="connsiteY5" fmla="*/ 8216900 h 9859587"/>
                <a:gd name="connsiteX0" fmla="*/ 0 w 7533644"/>
                <a:gd name="connsiteY0" fmla="*/ 8216900 h 9859587"/>
                <a:gd name="connsiteX1" fmla="*/ 7023100 w 7533644"/>
                <a:gd name="connsiteY1" fmla="*/ 0 h 9859587"/>
                <a:gd name="connsiteX2" fmla="*/ 7533644 w 7533644"/>
                <a:gd name="connsiteY2" fmla="*/ 206895 h 9859587"/>
                <a:gd name="connsiteX3" fmla="*/ 7533643 w 7533644"/>
                <a:gd name="connsiteY3" fmla="*/ 9846655 h 9859587"/>
                <a:gd name="connsiteX4" fmla="*/ 4266044 w 7533644"/>
                <a:gd name="connsiteY4" fmla="*/ 9859587 h 9859587"/>
                <a:gd name="connsiteX5" fmla="*/ 0 w 7533644"/>
                <a:gd name="connsiteY5" fmla="*/ 8216900 h 9859587"/>
                <a:gd name="connsiteX0" fmla="*/ 0 w 7533644"/>
                <a:gd name="connsiteY0" fmla="*/ 8010005 h 9652692"/>
                <a:gd name="connsiteX1" fmla="*/ 6829137 w 7533644"/>
                <a:gd name="connsiteY1" fmla="*/ 12930 h 9652692"/>
                <a:gd name="connsiteX2" fmla="*/ 7533644 w 7533644"/>
                <a:gd name="connsiteY2" fmla="*/ 0 h 9652692"/>
                <a:gd name="connsiteX3" fmla="*/ 7533643 w 7533644"/>
                <a:gd name="connsiteY3" fmla="*/ 9639760 h 9652692"/>
                <a:gd name="connsiteX4" fmla="*/ 4266044 w 7533644"/>
                <a:gd name="connsiteY4" fmla="*/ 9652692 h 9652692"/>
                <a:gd name="connsiteX5" fmla="*/ 0 w 7533644"/>
                <a:gd name="connsiteY5" fmla="*/ 8010005 h 9652692"/>
                <a:gd name="connsiteX0" fmla="*/ 0 w 7533644"/>
                <a:gd name="connsiteY0" fmla="*/ 7997075 h 9639762"/>
                <a:gd name="connsiteX1" fmla="*/ 6829137 w 7533644"/>
                <a:gd name="connsiteY1" fmla="*/ 0 h 9639762"/>
                <a:gd name="connsiteX2" fmla="*/ 7533644 w 7533644"/>
                <a:gd name="connsiteY2" fmla="*/ 25863 h 9639762"/>
                <a:gd name="connsiteX3" fmla="*/ 7533643 w 7533644"/>
                <a:gd name="connsiteY3" fmla="*/ 9626830 h 9639762"/>
                <a:gd name="connsiteX4" fmla="*/ 4266044 w 7533644"/>
                <a:gd name="connsiteY4" fmla="*/ 9639762 h 9639762"/>
                <a:gd name="connsiteX5" fmla="*/ 0 w 7533644"/>
                <a:gd name="connsiteY5" fmla="*/ 7997075 h 9639762"/>
                <a:gd name="connsiteX0" fmla="*/ 0 w 7533644"/>
                <a:gd name="connsiteY0" fmla="*/ 7984145 h 9626832"/>
                <a:gd name="connsiteX1" fmla="*/ 6803276 w 7533644"/>
                <a:gd name="connsiteY1" fmla="*/ 0 h 9626832"/>
                <a:gd name="connsiteX2" fmla="*/ 7533644 w 7533644"/>
                <a:gd name="connsiteY2" fmla="*/ 12933 h 9626832"/>
                <a:gd name="connsiteX3" fmla="*/ 7533643 w 7533644"/>
                <a:gd name="connsiteY3" fmla="*/ 9613900 h 9626832"/>
                <a:gd name="connsiteX4" fmla="*/ 4266044 w 7533644"/>
                <a:gd name="connsiteY4" fmla="*/ 9626832 h 9626832"/>
                <a:gd name="connsiteX5" fmla="*/ 0 w 7533644"/>
                <a:gd name="connsiteY5" fmla="*/ 7984145 h 962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3644" h="9626832">
                  <a:moveTo>
                    <a:pt x="0" y="7984145"/>
                  </a:moveTo>
                  <a:lnTo>
                    <a:pt x="6803276" y="0"/>
                  </a:lnTo>
                  <a:lnTo>
                    <a:pt x="7533644" y="12933"/>
                  </a:lnTo>
                  <a:cubicBezTo>
                    <a:pt x="7533644" y="3226186"/>
                    <a:pt x="7533643" y="6400647"/>
                    <a:pt x="7533643" y="9613900"/>
                  </a:cubicBezTo>
                  <a:lnTo>
                    <a:pt x="4266044" y="9626832"/>
                  </a:lnTo>
                  <a:lnTo>
                    <a:pt x="0" y="7984145"/>
                  </a:lnTo>
                  <a:close/>
                </a:path>
              </a:pathLst>
            </a:custGeom>
            <a:solidFill>
              <a:srgbClr val="00334C">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p>
          </p:txBody>
        </p:sp>
      </p:grpSp>
      <p:cxnSp>
        <p:nvCxnSpPr>
          <p:cNvPr id="12" name="Straight Connector 11"/>
          <p:cNvCxnSpPr/>
          <p:nvPr userDrawn="1"/>
        </p:nvCxnSpPr>
        <p:spPr>
          <a:xfrm>
            <a:off x="691619" y="1754091"/>
            <a:ext cx="264000"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527381" y="1052737"/>
            <a:ext cx="5568619" cy="810543"/>
          </a:xfrm>
          <a:prstGeom prst="rect">
            <a:avLst/>
          </a:prstGeom>
          <a:noFill/>
        </p:spPr>
        <p:txBody>
          <a:bodyPr wrap="square" rtlCol="0">
            <a:spAutoFit/>
          </a:bodyPr>
          <a:lstStyle/>
          <a:p>
            <a:r>
              <a:rPr lang="en-AU" sz="4667" b="1" i="0" kern="1200" spc="-107" baseline="0" dirty="0">
                <a:solidFill>
                  <a:srgbClr val="FFFFFF"/>
                </a:solidFill>
                <a:latin typeface="Arial Bold" charset="0"/>
                <a:ea typeface="+mj-ea"/>
                <a:cs typeface="+mj-cs"/>
              </a:rPr>
              <a:t>With thanks</a:t>
            </a:r>
          </a:p>
        </p:txBody>
      </p:sp>
      <p:sp>
        <p:nvSpPr>
          <p:cNvPr id="14" name="TextBox 13"/>
          <p:cNvSpPr txBox="1"/>
          <p:nvPr userDrawn="1"/>
        </p:nvSpPr>
        <p:spPr>
          <a:xfrm>
            <a:off x="532970" y="2613996"/>
            <a:ext cx="5568619" cy="441211"/>
          </a:xfrm>
          <a:prstGeom prst="rect">
            <a:avLst/>
          </a:prstGeom>
          <a:noFill/>
        </p:spPr>
        <p:txBody>
          <a:bodyPr wrap="square" rtlCol="0">
            <a:spAutoFit/>
          </a:bodyPr>
          <a:lstStyle/>
          <a:p>
            <a:r>
              <a:rPr lang="en-AU" sz="2267" b="0" i="0" kern="1200" spc="-53" baseline="0" dirty="0">
                <a:solidFill>
                  <a:srgbClr val="FFFFFF"/>
                </a:solidFill>
                <a:latin typeface="Arial" charset="0"/>
                <a:ea typeface="+mj-ea"/>
                <a:cs typeface="+mj-cs"/>
              </a:rPr>
              <a:t>doherty.edu.au</a:t>
            </a:r>
          </a:p>
        </p:txBody>
      </p:sp>
      <p:sp>
        <p:nvSpPr>
          <p:cNvPr id="15" name="TextBox 14"/>
          <p:cNvSpPr txBox="1"/>
          <p:nvPr userDrawn="1"/>
        </p:nvSpPr>
        <p:spPr>
          <a:xfrm>
            <a:off x="1080000" y="3446794"/>
            <a:ext cx="5568619" cy="441211"/>
          </a:xfrm>
          <a:prstGeom prst="rect">
            <a:avLst/>
          </a:prstGeom>
          <a:noFill/>
        </p:spPr>
        <p:txBody>
          <a:bodyPr wrap="square" rtlCol="0">
            <a:spAutoFit/>
          </a:bodyPr>
          <a:lstStyle/>
          <a:p>
            <a:r>
              <a:rPr lang="en-AU" sz="2267" b="0" i="0" kern="1200" spc="0" baseline="0" dirty="0">
                <a:solidFill>
                  <a:srgbClr val="FFFFFF"/>
                </a:solidFill>
                <a:latin typeface="Arial" charset="0"/>
                <a:ea typeface="+mj-ea"/>
                <a:cs typeface="+mj-cs"/>
              </a:rPr>
              <a:t>/DohertyInstitute</a:t>
            </a:r>
          </a:p>
        </p:txBody>
      </p:sp>
      <p:sp>
        <p:nvSpPr>
          <p:cNvPr id="17" name="TextBox 16"/>
          <p:cNvSpPr txBox="1"/>
          <p:nvPr userDrawn="1"/>
        </p:nvSpPr>
        <p:spPr>
          <a:xfrm>
            <a:off x="1056000" y="3794385"/>
            <a:ext cx="5568619" cy="441211"/>
          </a:xfrm>
          <a:prstGeom prst="rect">
            <a:avLst/>
          </a:prstGeom>
          <a:noFill/>
        </p:spPr>
        <p:txBody>
          <a:bodyPr wrap="square" rtlCol="0">
            <a:spAutoFit/>
          </a:bodyPr>
          <a:lstStyle/>
          <a:p>
            <a:r>
              <a:rPr lang="en-AU" sz="2267" b="0" i="0" kern="1200" spc="0" baseline="0" dirty="0">
                <a:solidFill>
                  <a:srgbClr val="FFFFFF"/>
                </a:solidFill>
                <a:latin typeface="Arial" charset="0"/>
                <a:ea typeface="+mj-ea"/>
                <a:cs typeface="+mj-cs"/>
              </a:rPr>
              <a:t>@TheDohertyInst  #DohertyInstitute</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2704" y="3506681"/>
            <a:ext cx="333053" cy="252000"/>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231" y="3869880"/>
            <a:ext cx="336000" cy="25200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9311" y="5592812"/>
            <a:ext cx="3984196" cy="794373"/>
          </a:xfrm>
          <a:prstGeom prst="rect">
            <a:avLst/>
          </a:prstGeom>
        </p:spPr>
      </p:pic>
    </p:spTree>
    <p:extLst>
      <p:ext uri="{BB962C8B-B14F-4D97-AF65-F5344CB8AC3E}">
        <p14:creationId xmlns:p14="http://schemas.microsoft.com/office/powerpoint/2010/main" val="1801194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itle Slide no picture extra log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84001" y="1844827"/>
            <a:ext cx="7278403" cy="1594463"/>
          </a:xfrm>
        </p:spPr>
        <p:txBody>
          <a:bodyPr anchor="b" anchorCtr="0">
            <a:normAutofit/>
          </a:bodyPr>
          <a:lstStyle>
            <a:lvl1pPr algn="l">
              <a:lnSpc>
                <a:spcPts val="3142"/>
              </a:lnSpc>
              <a:defRPr sz="3500" b="1" i="0" spc="-36" baseline="0">
                <a:solidFill>
                  <a:srgbClr val="FFFFFF"/>
                </a:solidFill>
                <a:latin typeface="Arial Bold" charset="0"/>
              </a:defRPr>
            </a:lvl1pPr>
          </a:lstStyle>
          <a:p>
            <a:r>
              <a:rPr lang="en-AU" dirty="0"/>
              <a:t>Title goes here</a:t>
            </a:r>
          </a:p>
        </p:txBody>
      </p:sp>
      <p:sp>
        <p:nvSpPr>
          <p:cNvPr id="3" name="Subtitle 2"/>
          <p:cNvSpPr>
            <a:spLocks noGrp="1"/>
          </p:cNvSpPr>
          <p:nvPr>
            <p:ph type="subTitle" idx="1" hasCustomPrompt="1"/>
          </p:nvPr>
        </p:nvSpPr>
        <p:spPr>
          <a:xfrm>
            <a:off x="2784001" y="3573016"/>
            <a:ext cx="7278403" cy="314314"/>
          </a:xfrm>
        </p:spPr>
        <p:txBody>
          <a:bodyPr>
            <a:normAutofit/>
          </a:bodyPr>
          <a:lstStyle>
            <a:lvl1pPr marL="0" indent="0" algn="l">
              <a:spcBef>
                <a:spcPts val="0"/>
              </a:spcBef>
              <a:buNone/>
              <a:defRPr sz="1700" b="0" i="0" baseline="0">
                <a:solidFill>
                  <a:srgbClr val="FFFFFF"/>
                </a:solidFill>
                <a:latin typeface="Arial" charset="0"/>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en-US" dirty="0"/>
              <a:t>Author or other qualifier</a:t>
            </a:r>
            <a:endParaRPr lang="en-AU" dirty="0"/>
          </a:p>
        </p:txBody>
      </p:sp>
      <p:sp>
        <p:nvSpPr>
          <p:cNvPr id="8" name="Text Placeholder 7"/>
          <p:cNvSpPr>
            <a:spLocks noGrp="1"/>
          </p:cNvSpPr>
          <p:nvPr>
            <p:ph type="body" sz="quarter" idx="10" hasCustomPrompt="1"/>
          </p:nvPr>
        </p:nvSpPr>
        <p:spPr>
          <a:xfrm>
            <a:off x="2784001" y="3870003"/>
            <a:ext cx="7278403" cy="309155"/>
          </a:xfrm>
        </p:spPr>
        <p:txBody>
          <a:bodyPr>
            <a:noAutofit/>
          </a:bodyPr>
          <a:lstStyle>
            <a:lvl1pPr marL="0" indent="0">
              <a:spcBef>
                <a:spcPts val="0"/>
              </a:spcBef>
              <a:buNone/>
              <a:defRPr sz="1700" b="0" i="0">
                <a:solidFill>
                  <a:srgbClr val="FFFFFF"/>
                </a:solidFill>
                <a:latin typeface="Arial" charset="0"/>
              </a:defRPr>
            </a:lvl1pPr>
            <a:lvl2pPr>
              <a:defRPr sz="1700">
                <a:solidFill>
                  <a:srgbClr val="FFFFFF"/>
                </a:solidFill>
                <a:latin typeface="Raleway" panose="020B0003030101060003" pitchFamily="34" charset="0"/>
              </a:defRPr>
            </a:lvl2pPr>
            <a:lvl3pPr>
              <a:defRPr sz="1700">
                <a:solidFill>
                  <a:srgbClr val="FFFFFF"/>
                </a:solidFill>
                <a:latin typeface="Raleway" panose="020B0003030101060003" pitchFamily="34" charset="0"/>
              </a:defRPr>
            </a:lvl3pPr>
            <a:lvl4pPr>
              <a:defRPr sz="1700">
                <a:solidFill>
                  <a:srgbClr val="FFFFFF"/>
                </a:solidFill>
                <a:latin typeface="Raleway" panose="020B0003030101060003" pitchFamily="34" charset="0"/>
              </a:defRPr>
            </a:lvl4pPr>
            <a:lvl5pPr>
              <a:defRPr sz="1700">
                <a:solidFill>
                  <a:srgbClr val="FFFFFF"/>
                </a:solidFill>
                <a:latin typeface="Raleway" panose="020B0003030101060003" pitchFamily="34" charset="0"/>
              </a:defRPr>
            </a:lvl5pPr>
          </a:lstStyle>
          <a:p>
            <a:pPr lvl="0"/>
            <a:r>
              <a:rPr lang="en-US" dirty="0"/>
              <a:t>12.04.2016</a:t>
            </a:r>
          </a:p>
        </p:txBody>
      </p:sp>
      <p:cxnSp>
        <p:nvCxnSpPr>
          <p:cNvPr id="13" name="Straight Connector 12"/>
          <p:cNvCxnSpPr/>
          <p:nvPr userDrawn="1"/>
        </p:nvCxnSpPr>
        <p:spPr>
          <a:xfrm>
            <a:off x="2880002" y="3433536"/>
            <a:ext cx="171428"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10" name="Picture Placeholder 5"/>
          <p:cNvSpPr>
            <a:spLocks noGrp="1"/>
          </p:cNvSpPr>
          <p:nvPr>
            <p:ph type="pic" sz="quarter" idx="11" hasCustomPrompt="1"/>
          </p:nvPr>
        </p:nvSpPr>
        <p:spPr>
          <a:xfrm>
            <a:off x="575477" y="5619750"/>
            <a:ext cx="816000" cy="792000"/>
          </a:xfrm>
        </p:spPr>
        <p:txBody>
          <a:bodyPr lIns="36000" rIns="36000"/>
          <a:lstStyle>
            <a:lvl1pPr algn="ctr">
              <a:defRPr sz="600" baseline="0"/>
            </a:lvl1pPr>
          </a:lstStyle>
          <a:p>
            <a:r>
              <a:rPr lang="en-AU" dirty="0"/>
              <a:t>Insert collaborator logo</a:t>
            </a:r>
          </a:p>
        </p:txBody>
      </p:sp>
      <p:sp>
        <p:nvSpPr>
          <p:cNvPr id="11" name="Picture Placeholder 5"/>
          <p:cNvSpPr>
            <a:spLocks noGrp="1"/>
          </p:cNvSpPr>
          <p:nvPr>
            <p:ph type="pic" sz="quarter" idx="12" hasCustomPrompt="1"/>
          </p:nvPr>
        </p:nvSpPr>
        <p:spPr>
          <a:xfrm>
            <a:off x="1679509" y="5619750"/>
            <a:ext cx="816000" cy="792000"/>
          </a:xfrm>
        </p:spPr>
        <p:txBody>
          <a:bodyPr lIns="36000" rIns="36000"/>
          <a:lstStyle>
            <a:lvl1pPr algn="ctr">
              <a:defRPr sz="600" baseline="0"/>
            </a:lvl1pPr>
          </a:lstStyle>
          <a:p>
            <a:r>
              <a:rPr lang="en-AU" dirty="0"/>
              <a:t>Insert collaborator logo</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Final Slide no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0000" y="3506400"/>
            <a:ext cx="336000" cy="252000"/>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0000" y="3869880"/>
            <a:ext cx="336000" cy="252000"/>
          </a:xfrm>
          <a:prstGeom prst="rect">
            <a:avLst/>
          </a:prstGeom>
        </p:spPr>
      </p:pic>
      <p:cxnSp>
        <p:nvCxnSpPr>
          <p:cNvPr id="12" name="Straight Connector 11"/>
          <p:cNvCxnSpPr/>
          <p:nvPr userDrawn="1"/>
        </p:nvCxnSpPr>
        <p:spPr>
          <a:xfrm>
            <a:off x="691619" y="1754091"/>
            <a:ext cx="264000"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527381" y="1052737"/>
            <a:ext cx="5568619" cy="810543"/>
          </a:xfrm>
          <a:prstGeom prst="rect">
            <a:avLst/>
          </a:prstGeom>
          <a:noFill/>
        </p:spPr>
        <p:txBody>
          <a:bodyPr wrap="square" rtlCol="0">
            <a:spAutoFit/>
          </a:bodyPr>
          <a:lstStyle/>
          <a:p>
            <a:r>
              <a:rPr lang="en-AU" sz="4667" b="1" i="0" kern="1200" spc="-107" baseline="0" dirty="0">
                <a:solidFill>
                  <a:srgbClr val="007DC5"/>
                </a:solidFill>
                <a:latin typeface="Arial Bold" charset="0"/>
                <a:ea typeface="+mj-ea"/>
                <a:cs typeface="+mj-cs"/>
              </a:rPr>
              <a:t>With thanks</a:t>
            </a:r>
          </a:p>
        </p:txBody>
      </p:sp>
      <p:sp>
        <p:nvSpPr>
          <p:cNvPr id="14" name="TextBox 13"/>
          <p:cNvSpPr txBox="1"/>
          <p:nvPr userDrawn="1"/>
        </p:nvSpPr>
        <p:spPr>
          <a:xfrm>
            <a:off x="532970" y="2613996"/>
            <a:ext cx="5568619" cy="441211"/>
          </a:xfrm>
          <a:prstGeom prst="rect">
            <a:avLst/>
          </a:prstGeom>
          <a:noFill/>
        </p:spPr>
        <p:txBody>
          <a:bodyPr wrap="square" rtlCol="0">
            <a:spAutoFit/>
          </a:bodyPr>
          <a:lstStyle/>
          <a:p>
            <a:r>
              <a:rPr lang="en-AU" sz="2267" b="0" i="0" kern="1200" spc="-53" baseline="0" dirty="0">
                <a:solidFill>
                  <a:srgbClr val="007DC5"/>
                </a:solidFill>
                <a:latin typeface="Arial" charset="0"/>
                <a:ea typeface="+mj-ea"/>
                <a:cs typeface="+mj-cs"/>
              </a:rPr>
              <a:t>doherty.edu.au</a:t>
            </a:r>
          </a:p>
        </p:txBody>
      </p:sp>
      <p:sp>
        <p:nvSpPr>
          <p:cNvPr id="15" name="TextBox 14"/>
          <p:cNvSpPr txBox="1"/>
          <p:nvPr userDrawn="1"/>
        </p:nvSpPr>
        <p:spPr>
          <a:xfrm>
            <a:off x="1080000" y="3446794"/>
            <a:ext cx="5568619" cy="441211"/>
          </a:xfrm>
          <a:prstGeom prst="rect">
            <a:avLst/>
          </a:prstGeom>
          <a:noFill/>
        </p:spPr>
        <p:txBody>
          <a:bodyPr wrap="square" rtlCol="0">
            <a:spAutoFit/>
          </a:bodyPr>
          <a:lstStyle/>
          <a:p>
            <a:r>
              <a:rPr lang="en-AU" sz="2267" b="0" i="0" kern="1200" spc="0" baseline="0" dirty="0">
                <a:solidFill>
                  <a:srgbClr val="007DC5"/>
                </a:solidFill>
                <a:latin typeface="Arial" charset="0"/>
                <a:ea typeface="+mj-ea"/>
                <a:cs typeface="+mj-cs"/>
              </a:rPr>
              <a:t>/DohertyInstitute</a:t>
            </a:r>
          </a:p>
        </p:txBody>
      </p:sp>
      <p:sp>
        <p:nvSpPr>
          <p:cNvPr id="17" name="TextBox 16"/>
          <p:cNvSpPr txBox="1"/>
          <p:nvPr userDrawn="1"/>
        </p:nvSpPr>
        <p:spPr>
          <a:xfrm>
            <a:off x="1056000" y="3794385"/>
            <a:ext cx="5568619" cy="441211"/>
          </a:xfrm>
          <a:prstGeom prst="rect">
            <a:avLst/>
          </a:prstGeom>
          <a:noFill/>
        </p:spPr>
        <p:txBody>
          <a:bodyPr wrap="square" rtlCol="0">
            <a:spAutoFit/>
          </a:bodyPr>
          <a:lstStyle/>
          <a:p>
            <a:r>
              <a:rPr lang="en-AU" sz="2267" b="0" i="0" kern="1200" spc="0" baseline="0" dirty="0">
                <a:solidFill>
                  <a:srgbClr val="007DC5"/>
                </a:solidFill>
                <a:latin typeface="Arial" charset="0"/>
                <a:ea typeface="+mj-ea"/>
                <a:cs typeface="+mj-cs"/>
              </a:rPr>
              <a:t>@TheDohertyInst  #DohertyInstitute</a:t>
            </a:r>
          </a:p>
        </p:txBody>
      </p:sp>
      <p:cxnSp>
        <p:nvCxnSpPr>
          <p:cNvPr id="16" name="Straight Connector 15"/>
          <p:cNvCxnSpPr/>
          <p:nvPr userDrawn="1"/>
        </p:nvCxnSpPr>
        <p:spPr>
          <a:xfrm>
            <a:off x="691200" y="1753200"/>
            <a:ext cx="264000" cy="0"/>
          </a:xfrm>
          <a:prstGeom prst="line">
            <a:avLst/>
          </a:prstGeom>
          <a:ln w="38100">
            <a:solidFill>
              <a:srgbClr val="007DC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83538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wit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alphaModFix amt="49000"/>
            <a:extLst>
              <a:ext uri="{28A0092B-C50C-407E-A947-70E740481C1C}">
                <a14:useLocalDpi xmlns:a14="http://schemas.microsoft.com/office/drawing/2010/main" val="0"/>
              </a:ext>
            </a:extLst>
          </a:blip>
          <a:stretch>
            <a:fillRect/>
          </a:stretch>
        </p:blipFill>
        <p:spPr>
          <a:xfrm>
            <a:off x="1007435" y="-630832"/>
            <a:ext cx="9985109" cy="7488832"/>
          </a:xfrm>
          <a:prstGeom prst="rect">
            <a:avLst/>
          </a:prstGeom>
        </p:spPr>
      </p:pic>
      <p:sp>
        <p:nvSpPr>
          <p:cNvPr id="12" name="Footer Placeholder 11"/>
          <p:cNvSpPr>
            <a:spLocks noGrp="1"/>
          </p:cNvSpPr>
          <p:nvPr>
            <p:ph type="ftr" sz="quarter" idx="23"/>
          </p:nvPr>
        </p:nvSpPr>
        <p:spPr/>
        <p:txBody>
          <a:bodyPr/>
          <a:lstStyle>
            <a:lvl1pPr>
              <a:defRPr>
                <a:solidFill>
                  <a:schemeClr val="bg1"/>
                </a:solidFill>
              </a:defRPr>
            </a:lvl1pPr>
          </a:lstStyle>
          <a:p>
            <a:r>
              <a:rPr lang="en-AU"/>
              <a:t>Presentation Title: Click on "Insert" &gt; "Header &amp; Footer" to change footer</a:t>
            </a:r>
            <a:endParaRPr lang="en-AU" dirty="0"/>
          </a:p>
        </p:txBody>
      </p:sp>
      <p:sp>
        <p:nvSpPr>
          <p:cNvPr id="22" name="Slide Number Placeholder 21"/>
          <p:cNvSpPr>
            <a:spLocks noGrp="1"/>
          </p:cNvSpPr>
          <p:nvPr>
            <p:ph type="sldNum" sz="quarter" idx="24"/>
          </p:nvPr>
        </p:nvSpPr>
        <p:spPr/>
        <p:txBody>
          <a:bodyPr/>
          <a:lstStyle>
            <a:lvl1pPr>
              <a:defRPr>
                <a:solidFill>
                  <a:schemeClr val="bg1"/>
                </a:solidFill>
              </a:defRPr>
            </a:lvl1pPr>
          </a:lstStyle>
          <a:p>
            <a:r>
              <a:rPr lang="en-AU" b="1">
                <a:latin typeface="Arial Bold" charset="0"/>
              </a:rPr>
              <a:t>Slide </a:t>
            </a:r>
            <a:fld id="{89BDF69A-9160-471D-91FF-1FD792BB5D1F}" type="slidenum">
              <a:rPr lang="en-AU" b="1" smtClean="0">
                <a:latin typeface="Arial Bold" charset="0"/>
              </a:rPr>
              <a:pPr/>
              <a:t>‹#›</a:t>
            </a:fld>
            <a:endParaRPr lang="en-AU" b="1" dirty="0">
              <a:latin typeface="Arial Bold" charset="0"/>
            </a:endParaRPr>
          </a:p>
        </p:txBody>
      </p:sp>
      <p:sp>
        <p:nvSpPr>
          <p:cNvPr id="30" name="TextBox 29"/>
          <p:cNvSpPr txBox="1"/>
          <p:nvPr userDrawn="1"/>
        </p:nvSpPr>
        <p:spPr>
          <a:xfrm>
            <a:off x="7440152" y="6066001"/>
            <a:ext cx="4219089" cy="276999"/>
          </a:xfrm>
          <a:prstGeom prst="rect">
            <a:avLst/>
          </a:prstGeom>
          <a:noFill/>
        </p:spPr>
        <p:txBody>
          <a:bodyPr wrap="square" rtlCol="0">
            <a:spAutoFit/>
          </a:bodyPr>
          <a:lstStyle/>
          <a:p>
            <a:pPr algn="r"/>
            <a:r>
              <a:rPr lang="en-AU" sz="1200" b="1" i="0" spc="-40" baseline="0" dirty="0">
                <a:solidFill>
                  <a:srgbClr val="FFFFFF"/>
                </a:solidFill>
                <a:latin typeface="Arial Bold" charset="0"/>
              </a:rPr>
              <a:t>The Peter Doherty Institute for Infection and Immunity </a:t>
            </a:r>
          </a:p>
        </p:txBody>
      </p:sp>
      <p:sp>
        <p:nvSpPr>
          <p:cNvPr id="31" name="TextBox 30"/>
          <p:cNvSpPr txBox="1"/>
          <p:nvPr userDrawn="1"/>
        </p:nvSpPr>
        <p:spPr>
          <a:xfrm>
            <a:off x="5231905" y="6210001"/>
            <a:ext cx="6432716" cy="276999"/>
          </a:xfrm>
          <a:prstGeom prst="rect">
            <a:avLst/>
          </a:prstGeom>
          <a:noFill/>
        </p:spPr>
        <p:txBody>
          <a:bodyPr wrap="square" rtlCol="0">
            <a:spAutoFit/>
          </a:bodyPr>
          <a:lstStyle/>
          <a:p>
            <a:pPr algn="r"/>
            <a:r>
              <a:rPr lang="en-AU" sz="1200" b="0" i="0" spc="-13" baseline="0" dirty="0">
                <a:solidFill>
                  <a:srgbClr val="FFFFFF"/>
                </a:solidFill>
                <a:latin typeface="Arial" charset="0"/>
              </a:rPr>
              <a:t>A joint venture between The University of Melbourne and The Royal Melbourne Hospital</a:t>
            </a:r>
          </a:p>
        </p:txBody>
      </p:sp>
      <p:graphicFrame>
        <p:nvGraphicFramePr>
          <p:cNvPr id="15" name="Table Placeholder 10"/>
          <p:cNvGraphicFramePr>
            <a:graphicFrameLocks/>
          </p:cNvGraphicFramePr>
          <p:nvPr userDrawn="1"/>
        </p:nvGraphicFramePr>
        <p:xfrm>
          <a:off x="539749" y="1412777"/>
          <a:ext cx="5268219" cy="1068188"/>
        </p:xfrm>
        <a:graphic>
          <a:graphicData uri="http://schemas.openxmlformats.org/drawingml/2006/table">
            <a:tbl>
              <a:tblPr firstRow="1" bandRow="1">
                <a:tableStyleId>{5C22544A-7EE6-4342-B048-85BDC9FD1C3A}</a:tableStyleId>
              </a:tblPr>
              <a:tblGrid>
                <a:gridCol w="5268219">
                  <a:extLst>
                    <a:ext uri="{9D8B030D-6E8A-4147-A177-3AD203B41FA5}">
                      <a16:colId xmlns:a16="http://schemas.microsoft.com/office/drawing/2014/main" val="20000"/>
                    </a:ext>
                  </a:extLst>
                </a:gridCol>
              </a:tblGrid>
              <a:tr h="695257">
                <a:tc>
                  <a:txBody>
                    <a:bodyPr/>
                    <a:lstStyle/>
                    <a:p>
                      <a:pPr marL="0" marR="0" indent="0" algn="l" defTabSz="1280160" rtl="0" eaLnBrk="1" fontAlgn="auto" latinLnBrk="0" hangingPunct="1">
                        <a:lnSpc>
                          <a:spcPct val="95000"/>
                        </a:lnSpc>
                        <a:spcBef>
                          <a:spcPts val="0"/>
                        </a:spcBef>
                        <a:spcAft>
                          <a:spcPts val="0"/>
                        </a:spcAft>
                        <a:buClrTx/>
                        <a:buSzTx/>
                        <a:buFontTx/>
                        <a:buNone/>
                        <a:tabLst/>
                        <a:defRPr/>
                      </a:pPr>
                      <a:r>
                        <a:rPr kumimoji="0" lang="en-AU" sz="3300" b="1" i="0" u="none" strike="noStrike" kern="1200" cap="none" spc="-20" normalizeH="0" baseline="0" noProof="0" dirty="0">
                          <a:ln>
                            <a:noFill/>
                          </a:ln>
                          <a:solidFill>
                            <a:srgbClr val="FFFFFF"/>
                          </a:solidFill>
                          <a:effectLst/>
                          <a:uLnTx/>
                          <a:uFillTx/>
                          <a:latin typeface="Arial Bold" charset="0"/>
                          <a:ea typeface="+mn-ea"/>
                          <a:cs typeface="+mn-cs"/>
                        </a:rPr>
                        <a:t>Twitter</a:t>
                      </a:r>
                    </a:p>
                  </a:txBody>
                  <a:tcPr marL="87085" marR="87085" marT="32657" marB="180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35831">
                <a:tc>
                  <a:txBody>
                    <a:bodyPr/>
                    <a:lstStyle/>
                    <a:p>
                      <a:pPr marL="0" indent="0">
                        <a:lnSpc>
                          <a:spcPts val="1300"/>
                        </a:lnSpc>
                      </a:pPr>
                      <a:r>
                        <a:rPr kumimoji="0" lang="en-AU" sz="5500" b="0" i="0" u="none" strike="noStrike" kern="1200" cap="none" spc="0" normalizeH="0" baseline="0" noProof="0" dirty="0">
                          <a:ln>
                            <a:noFill/>
                          </a:ln>
                          <a:solidFill>
                            <a:srgbClr val="FFFFFF"/>
                          </a:solidFill>
                          <a:effectLst/>
                          <a:uLnTx/>
                          <a:uFillTx/>
                          <a:latin typeface="Arial" charset="0"/>
                          <a:ea typeface="+mn-ea"/>
                          <a:cs typeface="+mn-cs"/>
                        </a:rPr>
                        <a:t>-</a:t>
                      </a:r>
                      <a:endParaRPr lang="en-AU" sz="3600" dirty="0"/>
                    </a:p>
                  </a:txBody>
                  <a:tcPr marL="48000" marR="87085" marT="32657" marB="180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4" name="Content Placeholder 3"/>
          <p:cNvSpPr>
            <a:spLocks noGrp="1"/>
          </p:cNvSpPr>
          <p:nvPr>
            <p:ph sz="quarter" idx="25"/>
          </p:nvPr>
        </p:nvSpPr>
        <p:spPr>
          <a:xfrm>
            <a:off x="6864353" y="2349501"/>
            <a:ext cx="4703233" cy="30241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802675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4"/>
            <a:ext cx="2844800" cy="365125"/>
          </a:xfrm>
          <a:prstGeom prst="rect">
            <a:avLst/>
          </a:prstGeom>
        </p:spPr>
        <p:txBody>
          <a:bodyPr lIns="68580" tIns="34290" rIns="68580" bIns="34290"/>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p>
            <a:pPr>
              <a:defRPr/>
            </a:pPr>
            <a:fld id="{F6AA72EE-E49E-4E39-9460-9033C6B96F38}"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34309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Layou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Content Placeholder 2"/>
          <p:cNvSpPr>
            <a:spLocks noGrp="1"/>
          </p:cNvSpPr>
          <p:nvPr>
            <p:ph idx="22"/>
          </p:nvPr>
        </p:nvSpPr>
        <p:spPr>
          <a:xfrm>
            <a:off x="5423927" y="1412777"/>
            <a:ext cx="6240692" cy="4320480"/>
          </a:xfrm>
        </p:spPr>
        <p:txBody>
          <a:bodyPr/>
          <a:lstStyle>
            <a:lvl1pPr marL="0" indent="0" algn="l">
              <a:lnSpc>
                <a:spcPct val="120000"/>
              </a:lnSpc>
              <a:spcBef>
                <a:spcPts val="0"/>
              </a:spcBef>
              <a:spcAft>
                <a:spcPts val="1200"/>
              </a:spcAft>
              <a:buNone/>
              <a:defRPr sz="1800" b="1" i="0" spc="-57" baseline="0">
                <a:solidFill>
                  <a:srgbClr val="FFFFFF"/>
                </a:solidFill>
                <a:latin typeface="Arial Bold" charset="0"/>
              </a:defRPr>
            </a:lvl1pPr>
            <a:lvl2pPr marL="266700" indent="-266700" algn="l">
              <a:lnSpc>
                <a:spcPct val="120000"/>
              </a:lnSpc>
              <a:spcBef>
                <a:spcPts val="643"/>
              </a:spcBef>
              <a:spcAft>
                <a:spcPts val="1200"/>
              </a:spcAft>
              <a:buSzPct val="80000"/>
              <a:buFont typeface="Arial" panose="020B0604020202020204" pitchFamily="34" charset="0"/>
              <a:buChar char="•"/>
              <a:defRPr sz="1800" b="1" i="0" spc="0" baseline="0">
                <a:solidFill>
                  <a:srgbClr val="FFFFFF"/>
                </a:solidFill>
                <a:latin typeface="Arial Bold" charset="0"/>
              </a:defRPr>
            </a:lvl2pPr>
            <a:lvl3pPr marL="257371" indent="0" algn="l">
              <a:lnSpc>
                <a:spcPct val="120000"/>
              </a:lnSpc>
              <a:spcAft>
                <a:spcPts val="1200"/>
              </a:spcAft>
              <a:buNone/>
              <a:defRPr sz="1800" b="0" spc="-57" baseline="0">
                <a:solidFill>
                  <a:srgbClr val="FFFFFF"/>
                </a:solidFill>
                <a:latin typeface="Raleway SemiBold" panose="020B0003030101060003" pitchFamily="34" charset="0"/>
              </a:defRPr>
            </a:lvl3pPr>
            <a:lvl4pPr marL="515876" indent="-258505" algn="l">
              <a:lnSpc>
                <a:spcPct val="120000"/>
              </a:lnSpc>
              <a:spcAft>
                <a:spcPts val="1200"/>
              </a:spcAft>
              <a:defRPr sz="1800" b="0" spc="-57" baseline="0">
                <a:solidFill>
                  <a:srgbClr val="FFFFFF"/>
                </a:solidFill>
                <a:latin typeface="Raleway SemiBold" panose="020B0003030101060003" pitchFamily="34" charset="0"/>
              </a:defRPr>
            </a:lvl4pPr>
            <a:lvl5pPr marL="515876" indent="0" algn="l">
              <a:lnSpc>
                <a:spcPct val="120000"/>
              </a:lnSpc>
              <a:spcAft>
                <a:spcPts val="1200"/>
              </a:spcAft>
              <a:buNone/>
              <a:defRPr sz="1800" b="0" spc="-71" baseline="0">
                <a:solidFill>
                  <a:srgbClr val="FFFFFF"/>
                </a:solidFill>
                <a:latin typeface="Raleway SemiBold" panose="020B0003030101060003" pitchFamily="34" charset="0"/>
              </a:defRPr>
            </a:lvl5pPr>
          </a:lstStyle>
          <a:p>
            <a:pPr lvl="0"/>
            <a:r>
              <a:rPr lang="en-US"/>
              <a:t>Edit Master text styles</a:t>
            </a:r>
          </a:p>
          <a:p>
            <a:pPr lvl="1"/>
            <a:r>
              <a:rPr lang="en-US"/>
              <a:t>Second level</a:t>
            </a:r>
          </a:p>
        </p:txBody>
      </p:sp>
      <p:sp>
        <p:nvSpPr>
          <p:cNvPr id="12" name="Footer Placeholder 11"/>
          <p:cNvSpPr>
            <a:spLocks noGrp="1"/>
          </p:cNvSpPr>
          <p:nvPr>
            <p:ph type="ftr" sz="quarter" idx="23"/>
          </p:nvPr>
        </p:nvSpPr>
        <p:spPr/>
        <p:txBody>
          <a:bodyPr/>
          <a:lstStyle>
            <a:lvl1pPr>
              <a:defRPr>
                <a:solidFill>
                  <a:schemeClr val="bg1"/>
                </a:solidFill>
              </a:defRPr>
            </a:lvl1pPr>
          </a:lstStyle>
          <a:p>
            <a:r>
              <a:rPr lang="en-AU"/>
              <a:t>Presentation Title: Click on "Insert" &gt; "Header &amp; Footer" to change footer</a:t>
            </a:r>
            <a:endParaRPr lang="en-AU" dirty="0"/>
          </a:p>
        </p:txBody>
      </p:sp>
      <p:sp>
        <p:nvSpPr>
          <p:cNvPr id="22" name="Slide Number Placeholder 21"/>
          <p:cNvSpPr>
            <a:spLocks noGrp="1"/>
          </p:cNvSpPr>
          <p:nvPr>
            <p:ph type="sldNum" sz="quarter" idx="24"/>
          </p:nvPr>
        </p:nvSpPr>
        <p:spPr/>
        <p:txBody>
          <a:bodyPr/>
          <a:lstStyle>
            <a:lvl1pPr>
              <a:defRPr>
                <a:solidFill>
                  <a:schemeClr val="bg1"/>
                </a:solidFill>
              </a:defRPr>
            </a:lvl1pPr>
          </a:lstStyle>
          <a:p>
            <a:r>
              <a:rPr lang="en-AU" b="1">
                <a:latin typeface="Arial Bold" charset="0"/>
              </a:rPr>
              <a:t>Slide </a:t>
            </a:r>
            <a:fld id="{89BDF69A-9160-471D-91FF-1FD792BB5D1F}" type="slidenum">
              <a:rPr lang="en-AU" b="1" smtClean="0">
                <a:latin typeface="Arial Bold" charset="0"/>
              </a:rPr>
              <a:pPr/>
              <a:t>‹#›</a:t>
            </a:fld>
            <a:endParaRPr lang="en-AU" b="1" dirty="0">
              <a:latin typeface="Arial Bold" charset="0"/>
            </a:endParaRPr>
          </a:p>
        </p:txBody>
      </p:sp>
      <p:sp>
        <p:nvSpPr>
          <p:cNvPr id="30" name="TextBox 29"/>
          <p:cNvSpPr txBox="1"/>
          <p:nvPr userDrawn="1"/>
        </p:nvSpPr>
        <p:spPr>
          <a:xfrm>
            <a:off x="7440152" y="6066000"/>
            <a:ext cx="4219089" cy="230832"/>
          </a:xfrm>
          <a:prstGeom prst="rect">
            <a:avLst/>
          </a:prstGeom>
          <a:noFill/>
        </p:spPr>
        <p:txBody>
          <a:bodyPr wrap="square" rtlCol="0">
            <a:spAutoFit/>
          </a:bodyPr>
          <a:lstStyle/>
          <a:p>
            <a:pPr algn="r"/>
            <a:r>
              <a:rPr lang="en-AU" sz="900" b="1" i="0" spc="-30" baseline="0" dirty="0">
                <a:solidFill>
                  <a:srgbClr val="FFFFFF"/>
                </a:solidFill>
                <a:latin typeface="Arial Bold" charset="0"/>
              </a:rPr>
              <a:t>The Peter Doherty Institute for Infection and Immunity </a:t>
            </a:r>
          </a:p>
        </p:txBody>
      </p:sp>
      <p:sp>
        <p:nvSpPr>
          <p:cNvPr id="31" name="TextBox 30"/>
          <p:cNvSpPr txBox="1"/>
          <p:nvPr userDrawn="1"/>
        </p:nvSpPr>
        <p:spPr>
          <a:xfrm>
            <a:off x="5231903" y="6210000"/>
            <a:ext cx="6432716" cy="230832"/>
          </a:xfrm>
          <a:prstGeom prst="rect">
            <a:avLst/>
          </a:prstGeom>
          <a:noFill/>
        </p:spPr>
        <p:txBody>
          <a:bodyPr wrap="square" rtlCol="0">
            <a:spAutoFit/>
          </a:bodyPr>
          <a:lstStyle/>
          <a:p>
            <a:pPr algn="r"/>
            <a:r>
              <a:rPr lang="en-AU" sz="900" b="0" i="0" spc="-10" baseline="0" dirty="0">
                <a:solidFill>
                  <a:srgbClr val="FFFFFF"/>
                </a:solidFill>
                <a:latin typeface="Arial" charset="0"/>
              </a:rPr>
              <a:t>A joint venture between The University of Melbourne and The Royal Melbourne Hospital</a:t>
            </a:r>
          </a:p>
        </p:txBody>
      </p:sp>
    </p:spTree>
    <p:extLst>
      <p:ext uri="{BB962C8B-B14F-4D97-AF65-F5344CB8AC3E}">
        <p14:creationId xmlns:p14="http://schemas.microsoft.com/office/powerpoint/2010/main" val="2098421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Content Placeholder 2"/>
          <p:cNvSpPr>
            <a:spLocks noGrp="1"/>
          </p:cNvSpPr>
          <p:nvPr>
            <p:ph idx="22" hasCustomPrompt="1"/>
          </p:nvPr>
        </p:nvSpPr>
        <p:spPr>
          <a:xfrm>
            <a:off x="6049993" y="1340771"/>
            <a:ext cx="5614627" cy="4392489"/>
          </a:xfrm>
        </p:spPr>
        <p:txBody>
          <a:bodyPr/>
          <a:lstStyle>
            <a:lvl1pPr marL="0" indent="0" algn="l">
              <a:lnSpc>
                <a:spcPct val="120000"/>
              </a:lnSpc>
              <a:spcBef>
                <a:spcPts val="2200"/>
              </a:spcBef>
              <a:spcAft>
                <a:spcPts val="300"/>
              </a:spcAft>
              <a:buNone/>
              <a:defRPr sz="2000" b="1" i="0" spc="-20" baseline="0">
                <a:solidFill>
                  <a:srgbClr val="FFFFFF"/>
                </a:solidFill>
                <a:latin typeface="Arial Bold" charset="0"/>
              </a:defRPr>
            </a:lvl1pPr>
            <a:lvl2pPr marL="0" indent="0" algn="l">
              <a:lnSpc>
                <a:spcPct val="125000"/>
              </a:lnSpc>
              <a:spcBef>
                <a:spcPts val="0"/>
              </a:spcBef>
              <a:spcAft>
                <a:spcPts val="1200"/>
              </a:spcAft>
              <a:buSzPct val="80000"/>
              <a:buFont typeface="Arial" panose="020B0604020202020204" pitchFamily="34" charset="0"/>
              <a:buNone/>
              <a:defRPr sz="1400" b="0" i="0" spc="0" baseline="0">
                <a:solidFill>
                  <a:srgbClr val="FFFFFF"/>
                </a:solidFill>
                <a:latin typeface="Arial" charset="0"/>
                <a:ea typeface="Arial" charset="0"/>
                <a:cs typeface="Arial" charset="0"/>
              </a:defRPr>
            </a:lvl2pPr>
            <a:lvl3pPr marL="180975" indent="-180975" algn="l">
              <a:lnSpc>
                <a:spcPct val="120000"/>
              </a:lnSpc>
              <a:spcAft>
                <a:spcPts val="1200"/>
              </a:spcAft>
              <a:buFont typeface="Arial" panose="020B0604020202020204" pitchFamily="34" charset="0"/>
              <a:buChar char="•"/>
              <a:defRPr sz="1400" b="0" i="0" spc="-57" baseline="0">
                <a:solidFill>
                  <a:srgbClr val="FFFFFF"/>
                </a:solidFill>
                <a:latin typeface="Arial" charset="0"/>
                <a:ea typeface="Arial" charset="0"/>
                <a:cs typeface="Arial" charset="0"/>
              </a:defRPr>
            </a:lvl3pPr>
            <a:lvl4pPr marL="515876" indent="-258505" algn="l">
              <a:lnSpc>
                <a:spcPct val="120000"/>
              </a:lnSpc>
              <a:spcAft>
                <a:spcPts val="1200"/>
              </a:spcAft>
              <a:defRPr sz="1800" b="0" spc="-57" baseline="0">
                <a:solidFill>
                  <a:srgbClr val="FFFFFF"/>
                </a:solidFill>
                <a:latin typeface="Raleway SemiBold" panose="020B0003030101060003" pitchFamily="34" charset="0"/>
              </a:defRPr>
            </a:lvl4pPr>
            <a:lvl5pPr marL="515876" indent="0" algn="l">
              <a:lnSpc>
                <a:spcPct val="120000"/>
              </a:lnSpc>
              <a:spcAft>
                <a:spcPts val="1200"/>
              </a:spcAft>
              <a:buNone/>
              <a:defRPr sz="1800" b="0" spc="-71" baseline="0">
                <a:solidFill>
                  <a:srgbClr val="FFFFFF"/>
                </a:solidFill>
                <a:latin typeface="Raleway SemiBold" panose="020B0003030101060003" pitchFamily="34" charset="0"/>
              </a:defRPr>
            </a:lvl5pPr>
          </a:lstStyle>
          <a:p>
            <a:pPr lvl="0"/>
            <a:r>
              <a:rPr lang="en-US" dirty="0"/>
              <a:t>Sub heading</a:t>
            </a:r>
          </a:p>
          <a:p>
            <a:pPr lvl="1"/>
            <a:r>
              <a:rPr lang="en-US" dirty="0"/>
              <a:t>Body text</a:t>
            </a:r>
          </a:p>
          <a:p>
            <a:pPr lvl="2"/>
            <a:r>
              <a:rPr lang="en-US" dirty="0"/>
              <a:t>Bullets</a:t>
            </a:r>
          </a:p>
        </p:txBody>
      </p:sp>
      <p:sp>
        <p:nvSpPr>
          <p:cNvPr id="12" name="Footer Placeholder 11"/>
          <p:cNvSpPr>
            <a:spLocks noGrp="1"/>
          </p:cNvSpPr>
          <p:nvPr>
            <p:ph type="ftr" sz="quarter" idx="23"/>
          </p:nvPr>
        </p:nvSpPr>
        <p:spPr/>
        <p:txBody>
          <a:bodyPr/>
          <a:lstStyle>
            <a:lvl1pPr>
              <a:defRPr>
                <a:solidFill>
                  <a:schemeClr val="bg1"/>
                </a:solidFill>
              </a:defRPr>
            </a:lvl1pPr>
          </a:lstStyle>
          <a:p>
            <a:r>
              <a:rPr lang="en-AU"/>
              <a:t>Presentation Title: Click on "Insert" &gt; "Header &amp; Footer" to change footer</a:t>
            </a:r>
            <a:endParaRPr lang="en-AU" dirty="0"/>
          </a:p>
        </p:txBody>
      </p:sp>
      <p:sp>
        <p:nvSpPr>
          <p:cNvPr id="22" name="Slide Number Placeholder 21"/>
          <p:cNvSpPr>
            <a:spLocks noGrp="1"/>
          </p:cNvSpPr>
          <p:nvPr>
            <p:ph type="sldNum" sz="quarter" idx="24"/>
          </p:nvPr>
        </p:nvSpPr>
        <p:spPr/>
        <p:txBody>
          <a:bodyPr/>
          <a:lstStyle>
            <a:lvl1pPr>
              <a:defRPr>
                <a:solidFill>
                  <a:schemeClr val="bg1"/>
                </a:solidFill>
              </a:defRPr>
            </a:lvl1pPr>
          </a:lstStyle>
          <a:p>
            <a:r>
              <a:rPr lang="en-AU" b="1">
                <a:latin typeface="Arial Bold" charset="0"/>
              </a:rPr>
              <a:t>Slide </a:t>
            </a:r>
            <a:fld id="{89BDF69A-9160-471D-91FF-1FD792BB5D1F}" type="slidenum">
              <a:rPr lang="en-AU" b="1" smtClean="0">
                <a:latin typeface="Arial Bold" charset="0"/>
              </a:rPr>
              <a:pPr/>
              <a:t>‹#›</a:t>
            </a:fld>
            <a:endParaRPr lang="en-AU" b="1" dirty="0">
              <a:latin typeface="Arial Bold" charset="0"/>
            </a:endParaRPr>
          </a:p>
        </p:txBody>
      </p:sp>
      <p:sp>
        <p:nvSpPr>
          <p:cNvPr id="30" name="TextBox 29"/>
          <p:cNvSpPr txBox="1"/>
          <p:nvPr userDrawn="1"/>
        </p:nvSpPr>
        <p:spPr>
          <a:xfrm>
            <a:off x="7440152" y="6066000"/>
            <a:ext cx="4219089" cy="230832"/>
          </a:xfrm>
          <a:prstGeom prst="rect">
            <a:avLst/>
          </a:prstGeom>
          <a:noFill/>
        </p:spPr>
        <p:txBody>
          <a:bodyPr wrap="square" rtlCol="0">
            <a:spAutoFit/>
          </a:bodyPr>
          <a:lstStyle/>
          <a:p>
            <a:pPr algn="r"/>
            <a:r>
              <a:rPr lang="en-AU" sz="900" b="1" i="0" spc="-30" baseline="0" dirty="0">
                <a:solidFill>
                  <a:srgbClr val="FFFFFF"/>
                </a:solidFill>
                <a:latin typeface="Arial Bold" charset="0"/>
              </a:rPr>
              <a:t>The Peter Doherty Institute for Infection and Immunity </a:t>
            </a:r>
          </a:p>
        </p:txBody>
      </p:sp>
      <p:sp>
        <p:nvSpPr>
          <p:cNvPr id="31" name="TextBox 30"/>
          <p:cNvSpPr txBox="1"/>
          <p:nvPr userDrawn="1"/>
        </p:nvSpPr>
        <p:spPr>
          <a:xfrm>
            <a:off x="5231903" y="6210000"/>
            <a:ext cx="6432716" cy="230832"/>
          </a:xfrm>
          <a:prstGeom prst="rect">
            <a:avLst/>
          </a:prstGeom>
          <a:noFill/>
        </p:spPr>
        <p:txBody>
          <a:bodyPr wrap="square" rtlCol="0">
            <a:spAutoFit/>
          </a:bodyPr>
          <a:lstStyle/>
          <a:p>
            <a:pPr algn="r"/>
            <a:r>
              <a:rPr lang="en-AU" sz="900" b="0" i="0" spc="-10" baseline="0" dirty="0">
                <a:solidFill>
                  <a:srgbClr val="FFFFFF"/>
                </a:solidFill>
                <a:latin typeface="Arial" charset="0"/>
              </a:rPr>
              <a:t>A joint venture between The University of Melbourne and The Royal Melbourne Hospital</a:t>
            </a:r>
          </a:p>
        </p:txBody>
      </p:sp>
    </p:spTree>
    <p:extLst>
      <p:ext uri="{BB962C8B-B14F-4D97-AF65-F5344CB8AC3E}">
        <p14:creationId xmlns:p14="http://schemas.microsoft.com/office/powerpoint/2010/main" val="645939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2000" y="205200"/>
            <a:ext cx="10972800" cy="683800"/>
          </a:xfrm>
        </p:spPr>
        <p:txBody>
          <a:bodyPr anchor="b" anchorCtr="0"/>
          <a:lstStyle>
            <a:lvl1pPr algn="l">
              <a:defRPr sz="2800" baseline="0">
                <a:solidFill>
                  <a:schemeClr val="tx2"/>
                </a:solidFill>
              </a:defRPr>
            </a:lvl1pPr>
          </a:lstStyle>
          <a:p>
            <a:r>
              <a:rPr lang="en-US" dirty="0"/>
              <a:t>Slide header</a:t>
            </a:r>
            <a:endParaRPr lang="en-AU" dirty="0"/>
          </a:p>
        </p:txBody>
      </p:sp>
      <p:sp>
        <p:nvSpPr>
          <p:cNvPr id="5" name="Footer Placeholder 4"/>
          <p:cNvSpPr>
            <a:spLocks noGrp="1"/>
          </p:cNvSpPr>
          <p:nvPr>
            <p:ph type="ftr" sz="quarter" idx="12"/>
          </p:nvPr>
        </p:nvSpPr>
        <p:spPr/>
        <p:txBody>
          <a:bodyPr/>
          <a:lstStyle>
            <a:lvl1pPr>
              <a:defRPr>
                <a:solidFill>
                  <a:srgbClr val="839097"/>
                </a:solidFill>
              </a:defRPr>
            </a:lvl1pPr>
          </a:lstStyle>
          <a:p>
            <a:r>
              <a:rPr lang="en-AU" dirty="0"/>
              <a:t>Presentation Title: Click on "Insert" &gt; "Header &amp; Footer" to change footer</a:t>
            </a:r>
          </a:p>
        </p:txBody>
      </p:sp>
      <p:sp>
        <p:nvSpPr>
          <p:cNvPr id="6" name="Slide Number Placeholder 5"/>
          <p:cNvSpPr>
            <a:spLocks noGrp="1"/>
          </p:cNvSpPr>
          <p:nvPr>
            <p:ph type="sldNum" sz="quarter" idx="13"/>
          </p:nvPr>
        </p:nvSpPr>
        <p:spPr/>
        <p:txBody>
          <a:bodyPr/>
          <a:lstStyle>
            <a:lvl1pPr>
              <a:defRPr>
                <a:solidFill>
                  <a:srgbClr val="007DC5"/>
                </a:solidFill>
              </a:defRPr>
            </a:lvl1pPr>
          </a:lstStyle>
          <a:p>
            <a:r>
              <a:rPr lang="en-AU" b="1" dirty="0">
                <a:latin typeface="Arial Bold" charset="0"/>
              </a:rPr>
              <a:t>Slide </a:t>
            </a:r>
            <a:fld id="{89BDF69A-9160-471D-91FF-1FD792BB5D1F}" type="slidenum">
              <a:rPr lang="en-AU" b="1" smtClean="0">
                <a:latin typeface="Arial Bold" charset="0"/>
              </a:rPr>
              <a:pPr/>
              <a:t>‹#›</a:t>
            </a:fld>
            <a:endParaRPr lang="en-AU" b="1" dirty="0">
              <a:latin typeface="Arial Bold" charset="0"/>
            </a:endParaRPr>
          </a:p>
        </p:txBody>
      </p:sp>
      <p:sp>
        <p:nvSpPr>
          <p:cNvPr id="9" name="Content Placeholder 8"/>
          <p:cNvSpPr>
            <a:spLocks noGrp="1"/>
          </p:cNvSpPr>
          <p:nvPr>
            <p:ph sz="quarter" idx="14"/>
          </p:nvPr>
        </p:nvSpPr>
        <p:spPr>
          <a:xfrm>
            <a:off x="552000" y="1368000"/>
            <a:ext cx="10972800" cy="430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672000" y="5940000"/>
            <a:ext cx="10896000" cy="0"/>
          </a:xfrm>
          <a:prstGeom prst="line">
            <a:avLst/>
          </a:prstGeom>
          <a:ln w="38100">
            <a:solidFill>
              <a:srgbClr val="007DC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5906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ooter-fre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2000" y="205200"/>
            <a:ext cx="10972800" cy="683800"/>
          </a:xfrm>
        </p:spPr>
        <p:txBody>
          <a:bodyPr anchor="b" anchorCtr="0"/>
          <a:lstStyle>
            <a:lvl1pPr algn="l">
              <a:defRPr sz="2800" baseline="0">
                <a:solidFill>
                  <a:schemeClr val="tx2"/>
                </a:solidFill>
              </a:defRPr>
            </a:lvl1pPr>
          </a:lstStyle>
          <a:p>
            <a:r>
              <a:rPr lang="en-US" dirty="0"/>
              <a:t>[footer-free slide]</a:t>
            </a:r>
            <a:endParaRPr lang="en-AU" dirty="0"/>
          </a:p>
        </p:txBody>
      </p:sp>
      <p:sp>
        <p:nvSpPr>
          <p:cNvPr id="5" name="Content Placeholder 4"/>
          <p:cNvSpPr>
            <a:spLocks noGrp="1"/>
          </p:cNvSpPr>
          <p:nvPr>
            <p:ph sz="quarter" idx="10"/>
          </p:nvPr>
        </p:nvSpPr>
        <p:spPr>
          <a:xfrm>
            <a:off x="552000" y="1368000"/>
            <a:ext cx="10972800" cy="430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2000" y="205200"/>
            <a:ext cx="10972800" cy="684000"/>
          </a:xfrm>
          <a:prstGeom prst="rect">
            <a:avLst/>
          </a:prstGeom>
        </p:spPr>
        <p:txBody>
          <a:bodyPr vert="horz" lIns="91429" tIns="45715" rIns="91429" bIns="45715" rtlCol="0" anchor="ctr">
            <a:noAutofit/>
          </a:bodyPr>
          <a:lstStyle/>
          <a:p>
            <a:r>
              <a:rPr lang="en-US"/>
              <a:t>Click to edit Master title style</a:t>
            </a:r>
            <a:endParaRPr lang="en-AU" dirty="0"/>
          </a:p>
        </p:txBody>
      </p:sp>
      <p:sp>
        <p:nvSpPr>
          <p:cNvPr id="3" name="Text Placeholder 2"/>
          <p:cNvSpPr>
            <a:spLocks noGrp="1"/>
          </p:cNvSpPr>
          <p:nvPr>
            <p:ph type="body" idx="1"/>
          </p:nvPr>
        </p:nvSpPr>
        <p:spPr>
          <a:xfrm>
            <a:off x="552000" y="1368000"/>
            <a:ext cx="10972800" cy="4302000"/>
          </a:xfrm>
          <a:prstGeom prst="rect">
            <a:avLst/>
          </a:prstGeom>
        </p:spPr>
        <p:txBody>
          <a:bodyPr vert="horz" lIns="91429" tIns="45715" rIns="91429" bIns="45715" rtlCol="0">
            <a:noAutofit/>
          </a:bodyPr>
          <a:lstStyle/>
          <a:p>
            <a:pPr lvl="0"/>
            <a:r>
              <a:rPr lang="en-US" dirty="0"/>
              <a:t>Click to edit Master text styles</a:t>
            </a:r>
          </a:p>
          <a:p>
            <a:pPr lvl="1"/>
            <a:r>
              <a:rPr lang="en-US" dirty="0"/>
              <a:t>Second level</a:t>
            </a:r>
          </a:p>
          <a:p>
            <a:pPr lvl="2"/>
            <a:r>
              <a:rPr lang="en-US" dirty="0"/>
              <a:t>Next</a:t>
            </a:r>
          </a:p>
          <a:p>
            <a:pPr lvl="3"/>
            <a:r>
              <a:rPr lang="en-US" dirty="0"/>
              <a:t>Next </a:t>
            </a:r>
          </a:p>
          <a:p>
            <a:pPr lvl="4"/>
            <a:r>
              <a:rPr lang="en-US" dirty="0"/>
              <a:t>Next</a:t>
            </a:r>
          </a:p>
          <a:p>
            <a:pPr lvl="5"/>
            <a:r>
              <a:rPr lang="en-US" dirty="0"/>
              <a:t>Next</a:t>
            </a:r>
          </a:p>
          <a:p>
            <a:pPr lvl="6"/>
            <a:r>
              <a:rPr lang="en-US" sz="1600" dirty="0"/>
              <a:t>Next</a:t>
            </a:r>
          </a:p>
          <a:p>
            <a:pPr lvl="7"/>
            <a:r>
              <a:rPr lang="en-US" sz="1600" dirty="0"/>
              <a:t>Next</a:t>
            </a:r>
          </a:p>
          <a:p>
            <a:pPr lvl="8"/>
            <a:r>
              <a:rPr lang="en-US" dirty="0"/>
              <a:t>Next</a:t>
            </a:r>
          </a:p>
        </p:txBody>
      </p:sp>
      <p:sp>
        <p:nvSpPr>
          <p:cNvPr id="5" name="Footer Placeholder 4"/>
          <p:cNvSpPr>
            <a:spLocks noGrp="1"/>
          </p:cNvSpPr>
          <p:nvPr>
            <p:ph type="ftr" sz="quarter" idx="3"/>
          </p:nvPr>
        </p:nvSpPr>
        <p:spPr>
          <a:xfrm>
            <a:off x="552000" y="6210000"/>
            <a:ext cx="4012629" cy="387352"/>
          </a:xfrm>
          <a:prstGeom prst="rect">
            <a:avLst/>
          </a:prstGeom>
        </p:spPr>
        <p:txBody>
          <a:bodyPr vert="horz" lIns="91429" tIns="45715" rIns="91429" bIns="45715" rtlCol="0" anchor="t" anchorCtr="0"/>
          <a:lstStyle>
            <a:lvl1pPr algn="l">
              <a:defRPr sz="900" b="1" i="0" spc="-20" baseline="0">
                <a:solidFill>
                  <a:schemeClr val="bg2"/>
                </a:solidFill>
                <a:latin typeface="Arial Bold" charset="0"/>
              </a:defRPr>
            </a:lvl1pPr>
          </a:lstStyle>
          <a:p>
            <a:r>
              <a:rPr lang="en-AU" dirty="0"/>
              <a:t>Presentation Title: Click on "Insert" &gt; "Header &amp; Footer" to change footer</a:t>
            </a:r>
          </a:p>
        </p:txBody>
      </p:sp>
      <p:sp>
        <p:nvSpPr>
          <p:cNvPr id="6" name="Slide Number Placeholder 5"/>
          <p:cNvSpPr>
            <a:spLocks noGrp="1"/>
          </p:cNvSpPr>
          <p:nvPr>
            <p:ph type="sldNum" sz="quarter" idx="4"/>
          </p:nvPr>
        </p:nvSpPr>
        <p:spPr>
          <a:xfrm>
            <a:off x="552000" y="6021291"/>
            <a:ext cx="2844800" cy="265837"/>
          </a:xfrm>
          <a:prstGeom prst="rect">
            <a:avLst/>
          </a:prstGeom>
        </p:spPr>
        <p:txBody>
          <a:bodyPr vert="horz" lIns="91429" tIns="45715" rIns="91429" bIns="45715" rtlCol="0" anchor="b" anchorCtr="0"/>
          <a:lstStyle>
            <a:lvl1pPr algn="l">
              <a:defRPr sz="900">
                <a:solidFill>
                  <a:schemeClr val="tx2"/>
                </a:solidFill>
                <a:latin typeface="Raleway SemiBold" panose="020B0003030101060003" pitchFamily="34" charset="0"/>
              </a:defRPr>
            </a:lvl1pPr>
          </a:lstStyle>
          <a:p>
            <a:r>
              <a:rPr lang="en-AU" b="1" dirty="0">
                <a:latin typeface="Arial Bold" charset="0"/>
              </a:rPr>
              <a:t>Slide </a:t>
            </a:r>
            <a:fld id="{89BDF69A-9160-471D-91FF-1FD792BB5D1F}" type="slidenum">
              <a:rPr lang="en-AU" b="1" smtClean="0">
                <a:latin typeface="Arial Bold" charset="0"/>
              </a:rPr>
              <a:pPr/>
              <a:t>‹#›</a:t>
            </a:fld>
            <a:endParaRPr lang="en-AU" b="1" dirty="0">
              <a:latin typeface="Arial Bold" charset="0"/>
            </a:endParaRPr>
          </a:p>
        </p:txBody>
      </p:sp>
      <p:sp>
        <p:nvSpPr>
          <p:cNvPr id="7" name="TextBox 6"/>
          <p:cNvSpPr txBox="1"/>
          <p:nvPr userDrawn="1"/>
        </p:nvSpPr>
        <p:spPr>
          <a:xfrm>
            <a:off x="7440152" y="6066000"/>
            <a:ext cx="4219089" cy="230832"/>
          </a:xfrm>
          <a:prstGeom prst="rect">
            <a:avLst/>
          </a:prstGeom>
          <a:noFill/>
        </p:spPr>
        <p:txBody>
          <a:bodyPr wrap="square" rtlCol="0">
            <a:spAutoFit/>
          </a:bodyPr>
          <a:lstStyle/>
          <a:p>
            <a:pPr algn="r"/>
            <a:r>
              <a:rPr lang="en-AU" sz="900" b="1" i="0" spc="-30" baseline="0" dirty="0">
                <a:solidFill>
                  <a:srgbClr val="007DC5"/>
                </a:solidFill>
                <a:latin typeface="Arial Bold" charset="0"/>
              </a:rPr>
              <a:t>The Peter Doherty Institute for Infection and Immunity </a:t>
            </a:r>
          </a:p>
        </p:txBody>
      </p:sp>
      <p:sp>
        <p:nvSpPr>
          <p:cNvPr id="8" name="TextBox 7"/>
          <p:cNvSpPr txBox="1"/>
          <p:nvPr userDrawn="1"/>
        </p:nvSpPr>
        <p:spPr>
          <a:xfrm>
            <a:off x="5231903" y="6210000"/>
            <a:ext cx="6432716" cy="230832"/>
          </a:xfrm>
          <a:prstGeom prst="rect">
            <a:avLst/>
          </a:prstGeom>
          <a:noFill/>
        </p:spPr>
        <p:txBody>
          <a:bodyPr wrap="square" rtlCol="0">
            <a:spAutoFit/>
          </a:bodyPr>
          <a:lstStyle/>
          <a:p>
            <a:pPr algn="r"/>
            <a:r>
              <a:rPr lang="en-AU" sz="900" b="0" i="0" spc="-10" baseline="0" dirty="0">
                <a:solidFill>
                  <a:srgbClr val="007DC5"/>
                </a:solidFill>
                <a:latin typeface="Arial" charset="0"/>
              </a:rPr>
              <a:t>A joint venture between The University of Melbourne and The Royal Melbourne Hospital</a:t>
            </a:r>
          </a:p>
        </p:txBody>
      </p:sp>
    </p:spTree>
    <p:extLst>
      <p:ext uri="{BB962C8B-B14F-4D97-AF65-F5344CB8AC3E}">
        <p14:creationId xmlns:p14="http://schemas.microsoft.com/office/powerpoint/2010/main" val="1310699662"/>
      </p:ext>
    </p:extLst>
  </p:cSld>
  <p:clrMap bg1="lt1" tx1="dk1" bg2="lt2" tx2="dk2" accent1="accent1" accent2="accent2" accent3="accent3" accent4="accent4" accent5="accent5" accent6="accent6" hlink="hlink" folHlink="folHlink"/>
  <p:sldLayoutIdLst>
    <p:sldLayoutId id="2147483649" r:id="rId1"/>
    <p:sldLayoutId id="2147483697" r:id="rId2"/>
    <p:sldLayoutId id="2147483696" r:id="rId3"/>
    <p:sldLayoutId id="2147483674" r:id="rId4"/>
    <p:sldLayoutId id="2147483692" r:id="rId5"/>
    <p:sldLayoutId id="2147483665" r:id="rId6"/>
    <p:sldLayoutId id="2147483675" r:id="rId7"/>
    <p:sldLayoutId id="2147483666" r:id="rId8"/>
    <p:sldLayoutId id="2147483689" r:id="rId9"/>
    <p:sldLayoutId id="2147483676" r:id="rId10"/>
    <p:sldLayoutId id="2147483677" r:id="rId11"/>
    <p:sldLayoutId id="2147483679" r:id="rId12"/>
    <p:sldLayoutId id="2147483680" r:id="rId13"/>
    <p:sldLayoutId id="2147483681" r:id="rId14"/>
    <p:sldLayoutId id="2147483678" r:id="rId15"/>
    <p:sldLayoutId id="2147483682" r:id="rId16"/>
    <p:sldLayoutId id="2147483683" r:id="rId17"/>
    <p:sldLayoutId id="2147483694" r:id="rId18"/>
    <p:sldLayoutId id="2147483684" r:id="rId19"/>
    <p:sldLayoutId id="2147483685" r:id="rId20"/>
    <p:sldLayoutId id="2147483686" r:id="rId21"/>
    <p:sldLayoutId id="2147483695" r:id="rId22"/>
    <p:sldLayoutId id="2147483687" r:id="rId23"/>
    <p:sldLayoutId id="2147483688" r:id="rId24"/>
    <p:sldLayoutId id="2147483693" r:id="rId25"/>
    <p:sldLayoutId id="2147483698" r:id="rId26"/>
  </p:sldLayoutIdLst>
  <p:hf hdr="0" dt="0"/>
  <p:txStyles>
    <p:titleStyle>
      <a:lvl1pPr algn="l" defTabSz="914290" rtl="0" eaLnBrk="1" latinLnBrk="0" hangingPunct="1">
        <a:spcBef>
          <a:spcPct val="0"/>
        </a:spcBef>
        <a:buNone/>
        <a:defRPr sz="2800" b="1" i="0" kern="1200">
          <a:solidFill>
            <a:schemeClr val="tx2"/>
          </a:solidFill>
          <a:latin typeface="Arial Bold" charset="0"/>
          <a:ea typeface="+mj-ea"/>
          <a:cs typeface="+mj-cs"/>
        </a:defRPr>
      </a:lvl1pPr>
    </p:titleStyle>
    <p:bodyStyle>
      <a:lvl1pPr marL="0" indent="0" algn="l" defTabSz="914290" rtl="0" eaLnBrk="1" latinLnBrk="0" hangingPunct="1">
        <a:spcBef>
          <a:spcPct val="20000"/>
        </a:spcBef>
        <a:buFont typeface="Arial" panose="020B0604020202020204" pitchFamily="34" charset="0"/>
        <a:buNone/>
        <a:defRPr sz="2200" b="0" kern="1200" baseline="0">
          <a:solidFill>
            <a:schemeClr val="tx1"/>
          </a:solidFill>
          <a:latin typeface="+mn-lt"/>
          <a:ea typeface="Arial" charset="0"/>
          <a:cs typeface="Arial" charset="0"/>
        </a:defRPr>
      </a:lvl1pPr>
      <a:lvl2pPr marL="270000" indent="-270000" algn="l" defTabSz="914290" rtl="0" eaLnBrk="1" latinLnBrk="0" hangingPunct="1">
        <a:spcBef>
          <a:spcPct val="20000"/>
        </a:spcBef>
        <a:buClr>
          <a:schemeClr val="tx2"/>
        </a:buClr>
        <a:buFont typeface="Arial" charset="0"/>
        <a:buChar char="•"/>
        <a:defRPr sz="2000" b="0" kern="1200" baseline="0">
          <a:solidFill>
            <a:schemeClr val="tx1"/>
          </a:solidFill>
          <a:latin typeface="+mn-lt"/>
          <a:ea typeface="Arial" charset="0"/>
          <a:cs typeface="Arial" charset="0"/>
        </a:defRPr>
      </a:lvl2pPr>
      <a:lvl3pPr marL="540000" indent="-270000" algn="l" defTabSz="914290" rtl="0" eaLnBrk="1" latinLnBrk="0" hangingPunct="1">
        <a:spcBef>
          <a:spcPct val="20000"/>
        </a:spcBef>
        <a:buClr>
          <a:schemeClr val="tx2"/>
        </a:buClr>
        <a:buFont typeface="Wingdings" charset="2"/>
        <a:buChar char="§"/>
        <a:defRPr sz="1800" b="0" kern="1200" baseline="0">
          <a:solidFill>
            <a:schemeClr val="tx1"/>
          </a:solidFill>
          <a:latin typeface="+mn-lt"/>
          <a:ea typeface="Arial" charset="0"/>
          <a:cs typeface="Arial" charset="0"/>
        </a:defRPr>
      </a:lvl3pPr>
      <a:lvl4pPr marL="810000" indent="-270000" algn="l" defTabSz="914290" rtl="0" eaLnBrk="1" latinLnBrk="0" hangingPunct="1">
        <a:spcBef>
          <a:spcPct val="20000"/>
        </a:spcBef>
        <a:buClr>
          <a:schemeClr val="tx2"/>
        </a:buClr>
        <a:buFont typeface=".LucidaGrandeUI" charset="0"/>
        <a:buChar char="◆"/>
        <a:tabLst/>
        <a:defRPr sz="1600" b="0" kern="1200" baseline="0">
          <a:solidFill>
            <a:schemeClr val="tx1"/>
          </a:solidFill>
          <a:latin typeface="+mn-lt"/>
          <a:ea typeface="Arial" charset="0"/>
          <a:cs typeface="Arial" charset="0"/>
        </a:defRPr>
      </a:lvl4pPr>
      <a:lvl5pPr marL="1080000" indent="-270000" algn="l" defTabSz="914290" rtl="0" eaLnBrk="1" latinLnBrk="0" hangingPunct="1">
        <a:spcBef>
          <a:spcPct val="20000"/>
        </a:spcBef>
        <a:buClr>
          <a:schemeClr val="tx2"/>
        </a:buClr>
        <a:buFont typeface="Arial" charset="0"/>
        <a:buChar char="•"/>
        <a:defRPr sz="1600" b="0" kern="1200">
          <a:solidFill>
            <a:schemeClr val="tx1"/>
          </a:solidFill>
          <a:latin typeface="+mn-lt"/>
          <a:ea typeface="Arial" charset="0"/>
          <a:cs typeface="Arial" charset="0"/>
        </a:defRPr>
      </a:lvl5pPr>
      <a:lvl6pPr marL="1080000" indent="-270000" algn="l" defTabSz="91429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6pPr>
      <a:lvl7pPr marL="1080000" indent="-270000" algn="l" defTabSz="914290" rtl="0" eaLnBrk="1" latinLnBrk="0" hangingPunct="1">
        <a:spcBef>
          <a:spcPct val="20000"/>
        </a:spcBef>
        <a:buClr>
          <a:schemeClr val="tx2"/>
        </a:buClr>
        <a:buFont typeface=".LucidaGrandeUI" charset="0"/>
        <a:buChar char="◆"/>
        <a:defRPr sz="1600" kern="1200">
          <a:solidFill>
            <a:schemeClr val="tx1"/>
          </a:solidFill>
          <a:latin typeface="+mn-lt"/>
          <a:ea typeface="+mn-ea"/>
          <a:cs typeface="+mn-cs"/>
        </a:defRPr>
      </a:lvl7pPr>
      <a:lvl8pPr marL="1080000" indent="-270000" algn="l" defTabSz="91429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8pPr>
      <a:lvl9pPr marL="1080000" indent="-270000" algn="l" defTabSz="91429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9pPr>
    </p:bodyStyle>
    <p:otherStyle>
      <a:defPPr>
        <a:defRPr lang="en-US"/>
      </a:defPPr>
      <a:lvl1pPr marL="0" algn="l" defTabSz="914290" rtl="0" eaLnBrk="1" latinLnBrk="0" hangingPunct="1">
        <a:defRPr sz="1800" kern="1200">
          <a:solidFill>
            <a:schemeClr val="tx1"/>
          </a:solidFill>
          <a:latin typeface="+mn-lt"/>
          <a:ea typeface="+mn-ea"/>
          <a:cs typeface="+mn-cs"/>
        </a:defRPr>
      </a:lvl1pPr>
      <a:lvl2pPr marL="457145" algn="l" defTabSz="914290" rtl="0" eaLnBrk="1" latinLnBrk="0" hangingPunct="1">
        <a:defRPr sz="1800" kern="1200">
          <a:solidFill>
            <a:schemeClr val="tx1"/>
          </a:solidFill>
          <a:latin typeface="+mn-lt"/>
          <a:ea typeface="+mn-ea"/>
          <a:cs typeface="+mn-cs"/>
        </a:defRPr>
      </a:lvl2pPr>
      <a:lvl3pPr marL="914290" algn="l" defTabSz="914290" rtl="0" eaLnBrk="1" latinLnBrk="0" hangingPunct="1">
        <a:defRPr sz="1800" kern="1200">
          <a:solidFill>
            <a:schemeClr val="tx1"/>
          </a:solidFill>
          <a:latin typeface="+mn-lt"/>
          <a:ea typeface="+mn-ea"/>
          <a:cs typeface="+mn-cs"/>
        </a:defRPr>
      </a:lvl3pPr>
      <a:lvl4pPr marL="1371435" algn="l" defTabSz="914290" rtl="0" eaLnBrk="1" latinLnBrk="0" hangingPunct="1">
        <a:defRPr sz="1800" kern="1200">
          <a:solidFill>
            <a:schemeClr val="tx1"/>
          </a:solidFill>
          <a:latin typeface="+mn-lt"/>
          <a:ea typeface="+mn-ea"/>
          <a:cs typeface="+mn-cs"/>
        </a:defRPr>
      </a:lvl4pPr>
      <a:lvl5pPr marL="1828581" algn="l" defTabSz="914290" rtl="0" eaLnBrk="1" latinLnBrk="0" hangingPunct="1">
        <a:defRPr sz="1800" kern="1200">
          <a:solidFill>
            <a:schemeClr val="tx1"/>
          </a:solidFill>
          <a:latin typeface="+mn-lt"/>
          <a:ea typeface="+mn-ea"/>
          <a:cs typeface="+mn-cs"/>
        </a:defRPr>
      </a:lvl5pPr>
      <a:lvl6pPr marL="2285726" algn="l" defTabSz="914290" rtl="0" eaLnBrk="1" latinLnBrk="0" hangingPunct="1">
        <a:defRPr sz="1800" kern="1200">
          <a:solidFill>
            <a:schemeClr val="tx1"/>
          </a:solidFill>
          <a:latin typeface="+mn-lt"/>
          <a:ea typeface="+mn-ea"/>
          <a:cs typeface="+mn-cs"/>
        </a:defRPr>
      </a:lvl6pPr>
      <a:lvl7pPr marL="2742871" algn="l" defTabSz="914290" rtl="0" eaLnBrk="1" latinLnBrk="0" hangingPunct="1">
        <a:defRPr sz="1800" kern="1200">
          <a:solidFill>
            <a:schemeClr val="tx1"/>
          </a:solidFill>
          <a:latin typeface="+mn-lt"/>
          <a:ea typeface="+mn-ea"/>
          <a:cs typeface="+mn-cs"/>
        </a:defRPr>
      </a:lvl7pPr>
      <a:lvl8pPr marL="3200016" algn="l" defTabSz="914290" rtl="0" eaLnBrk="1" latinLnBrk="0" hangingPunct="1">
        <a:defRPr sz="1800" kern="1200">
          <a:solidFill>
            <a:schemeClr val="tx1"/>
          </a:solidFill>
          <a:latin typeface="+mn-lt"/>
          <a:ea typeface="+mn-ea"/>
          <a:cs typeface="+mn-cs"/>
        </a:defRPr>
      </a:lvl8pPr>
      <a:lvl9pPr marL="3657161" algn="l" defTabSz="91429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2000" y="205200"/>
            <a:ext cx="10972800" cy="684000"/>
          </a:xfrm>
          <a:prstGeom prst="rect">
            <a:avLst/>
          </a:prstGeom>
        </p:spPr>
        <p:txBody>
          <a:bodyPr vert="horz" lIns="91429" tIns="45715" rIns="91429" bIns="45715" rtlCol="0" anchor="ctr">
            <a:noAutofit/>
          </a:bodyPr>
          <a:lstStyle/>
          <a:p>
            <a:r>
              <a:rPr lang="en-US"/>
              <a:t>Click to edit Master title style</a:t>
            </a:r>
            <a:endParaRPr lang="en-AU" dirty="0"/>
          </a:p>
        </p:txBody>
      </p:sp>
      <p:sp>
        <p:nvSpPr>
          <p:cNvPr id="3" name="Text Placeholder 2"/>
          <p:cNvSpPr>
            <a:spLocks noGrp="1"/>
          </p:cNvSpPr>
          <p:nvPr>
            <p:ph type="body" idx="1"/>
          </p:nvPr>
        </p:nvSpPr>
        <p:spPr>
          <a:xfrm>
            <a:off x="552000" y="1368000"/>
            <a:ext cx="10972800" cy="4302000"/>
          </a:xfrm>
          <a:prstGeom prst="rect">
            <a:avLst/>
          </a:prstGeom>
        </p:spPr>
        <p:txBody>
          <a:bodyPr vert="horz" lIns="91429" tIns="45715" rIns="91429" bIns="45715" rtlCol="0">
            <a:noAutofit/>
          </a:bodyPr>
          <a:lstStyle/>
          <a:p>
            <a:pPr lvl="0"/>
            <a:r>
              <a:rPr lang="en-US" dirty="0"/>
              <a:t>Click to edit Master text styles</a:t>
            </a:r>
          </a:p>
          <a:p>
            <a:pPr lvl="1"/>
            <a:r>
              <a:rPr lang="en-US" dirty="0"/>
              <a:t>Second level</a:t>
            </a:r>
          </a:p>
          <a:p>
            <a:pPr lvl="2"/>
            <a:r>
              <a:rPr lang="en-US" dirty="0"/>
              <a:t>Next</a:t>
            </a:r>
          </a:p>
          <a:p>
            <a:pPr lvl="3"/>
            <a:r>
              <a:rPr lang="en-US" dirty="0"/>
              <a:t>Next </a:t>
            </a:r>
          </a:p>
          <a:p>
            <a:pPr lvl="4"/>
            <a:r>
              <a:rPr lang="en-US" dirty="0"/>
              <a:t>Next</a:t>
            </a:r>
          </a:p>
          <a:p>
            <a:pPr lvl="5"/>
            <a:r>
              <a:rPr lang="en-US" dirty="0"/>
              <a:t>Next</a:t>
            </a:r>
          </a:p>
          <a:p>
            <a:pPr lvl="6"/>
            <a:r>
              <a:rPr lang="en-US" sz="2133" dirty="0"/>
              <a:t>Next</a:t>
            </a:r>
          </a:p>
          <a:p>
            <a:pPr lvl="7"/>
            <a:r>
              <a:rPr lang="en-US" sz="2133" dirty="0"/>
              <a:t>Next</a:t>
            </a:r>
          </a:p>
          <a:p>
            <a:pPr lvl="8"/>
            <a:r>
              <a:rPr lang="en-US" dirty="0"/>
              <a:t>Next</a:t>
            </a:r>
          </a:p>
        </p:txBody>
      </p:sp>
      <p:sp>
        <p:nvSpPr>
          <p:cNvPr id="5" name="Footer Placeholder 4"/>
          <p:cNvSpPr>
            <a:spLocks noGrp="1"/>
          </p:cNvSpPr>
          <p:nvPr>
            <p:ph type="ftr" sz="quarter" idx="3"/>
          </p:nvPr>
        </p:nvSpPr>
        <p:spPr>
          <a:xfrm>
            <a:off x="552000" y="6210000"/>
            <a:ext cx="4012629" cy="387352"/>
          </a:xfrm>
          <a:prstGeom prst="rect">
            <a:avLst/>
          </a:prstGeom>
        </p:spPr>
        <p:txBody>
          <a:bodyPr vert="horz" lIns="91429" tIns="45715" rIns="91429" bIns="45715" rtlCol="0" anchor="t" anchorCtr="0"/>
          <a:lstStyle>
            <a:lvl1pPr algn="l">
              <a:defRPr sz="1200" b="1" i="0" spc="-27" baseline="0">
                <a:solidFill>
                  <a:schemeClr val="bg2"/>
                </a:solidFill>
                <a:latin typeface="Arial Bold" charset="0"/>
              </a:defRPr>
            </a:lvl1pPr>
          </a:lstStyle>
          <a:p>
            <a:r>
              <a:rPr lang="en-AU" dirty="0"/>
              <a:t>Presentation Title: Click on "Insert" &gt; "Header &amp; Footer" to change footer</a:t>
            </a:r>
          </a:p>
        </p:txBody>
      </p:sp>
      <p:sp>
        <p:nvSpPr>
          <p:cNvPr id="6" name="Slide Number Placeholder 5"/>
          <p:cNvSpPr>
            <a:spLocks noGrp="1"/>
          </p:cNvSpPr>
          <p:nvPr>
            <p:ph type="sldNum" sz="quarter" idx="4"/>
          </p:nvPr>
        </p:nvSpPr>
        <p:spPr>
          <a:xfrm>
            <a:off x="552000" y="6021288"/>
            <a:ext cx="2844800" cy="265837"/>
          </a:xfrm>
          <a:prstGeom prst="rect">
            <a:avLst/>
          </a:prstGeom>
        </p:spPr>
        <p:txBody>
          <a:bodyPr vert="horz" lIns="91429" tIns="45715" rIns="91429" bIns="45715" rtlCol="0" anchor="b" anchorCtr="0"/>
          <a:lstStyle>
            <a:lvl1pPr algn="l">
              <a:defRPr sz="1200">
                <a:solidFill>
                  <a:schemeClr val="tx2"/>
                </a:solidFill>
                <a:latin typeface="Raleway SemiBold" panose="020B0003030101060003" pitchFamily="34" charset="0"/>
              </a:defRPr>
            </a:lvl1pPr>
          </a:lstStyle>
          <a:p>
            <a:r>
              <a:rPr lang="en-AU" b="1" dirty="0">
                <a:latin typeface="Arial Bold" charset="0"/>
              </a:rPr>
              <a:t>Slide </a:t>
            </a:r>
            <a:fld id="{89BDF69A-9160-471D-91FF-1FD792BB5D1F}" type="slidenum">
              <a:rPr lang="en-AU" b="1" smtClean="0">
                <a:latin typeface="Arial Bold" charset="0"/>
              </a:rPr>
              <a:pPr/>
              <a:t>‹#›</a:t>
            </a:fld>
            <a:endParaRPr lang="en-AU" b="1" dirty="0">
              <a:latin typeface="Arial Bold" charset="0"/>
            </a:endParaRPr>
          </a:p>
        </p:txBody>
      </p:sp>
      <p:sp>
        <p:nvSpPr>
          <p:cNvPr id="7" name="TextBox 6"/>
          <p:cNvSpPr txBox="1"/>
          <p:nvPr userDrawn="1"/>
        </p:nvSpPr>
        <p:spPr>
          <a:xfrm>
            <a:off x="7440152" y="6066001"/>
            <a:ext cx="4219089" cy="276999"/>
          </a:xfrm>
          <a:prstGeom prst="rect">
            <a:avLst/>
          </a:prstGeom>
          <a:noFill/>
        </p:spPr>
        <p:txBody>
          <a:bodyPr wrap="square" rtlCol="0">
            <a:spAutoFit/>
          </a:bodyPr>
          <a:lstStyle/>
          <a:p>
            <a:pPr algn="r"/>
            <a:r>
              <a:rPr lang="en-AU" sz="1200" b="1" i="0" spc="-40" baseline="0" dirty="0">
                <a:solidFill>
                  <a:srgbClr val="007DC5"/>
                </a:solidFill>
                <a:latin typeface="Arial Bold" charset="0"/>
              </a:rPr>
              <a:t>The Peter Doherty Institute for Infection and Immunity </a:t>
            </a:r>
          </a:p>
        </p:txBody>
      </p:sp>
      <p:sp>
        <p:nvSpPr>
          <p:cNvPr id="8" name="TextBox 7"/>
          <p:cNvSpPr txBox="1"/>
          <p:nvPr userDrawn="1"/>
        </p:nvSpPr>
        <p:spPr>
          <a:xfrm>
            <a:off x="5231905" y="6210001"/>
            <a:ext cx="6432716" cy="276999"/>
          </a:xfrm>
          <a:prstGeom prst="rect">
            <a:avLst/>
          </a:prstGeom>
          <a:noFill/>
        </p:spPr>
        <p:txBody>
          <a:bodyPr wrap="square" rtlCol="0">
            <a:spAutoFit/>
          </a:bodyPr>
          <a:lstStyle/>
          <a:p>
            <a:pPr algn="r"/>
            <a:r>
              <a:rPr lang="en-AU" sz="1200" b="0" i="0" spc="-13" baseline="0" dirty="0">
                <a:solidFill>
                  <a:srgbClr val="007DC5"/>
                </a:solidFill>
                <a:latin typeface="Arial" charset="0"/>
              </a:rPr>
              <a:t>A joint venture between The University of Melbourne and The Royal Melbourne Hospital</a:t>
            </a:r>
          </a:p>
        </p:txBody>
      </p:sp>
    </p:spTree>
    <p:extLst>
      <p:ext uri="{BB962C8B-B14F-4D97-AF65-F5344CB8AC3E}">
        <p14:creationId xmlns:p14="http://schemas.microsoft.com/office/powerpoint/2010/main" val="230051484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 id="2147483722" r:id="rId23"/>
    <p:sldLayoutId id="2147483723" r:id="rId24"/>
    <p:sldLayoutId id="2147483724" r:id="rId25"/>
    <p:sldLayoutId id="2147483725" r:id="rId26"/>
  </p:sldLayoutIdLst>
  <p:hf hdr="0" dt="0"/>
  <p:txStyles>
    <p:titleStyle>
      <a:lvl1pPr algn="l" defTabSz="1219023" rtl="0" eaLnBrk="1" latinLnBrk="0" hangingPunct="1">
        <a:spcBef>
          <a:spcPct val="0"/>
        </a:spcBef>
        <a:buNone/>
        <a:defRPr sz="3733" b="1" i="0" kern="1200">
          <a:solidFill>
            <a:schemeClr val="tx2"/>
          </a:solidFill>
          <a:latin typeface="Arial Bold" charset="0"/>
          <a:ea typeface="+mj-ea"/>
          <a:cs typeface="+mj-cs"/>
        </a:defRPr>
      </a:lvl1pPr>
    </p:titleStyle>
    <p:bodyStyle>
      <a:lvl1pPr marL="0" indent="0" algn="l" defTabSz="1219023" rtl="0" eaLnBrk="1" latinLnBrk="0" hangingPunct="1">
        <a:spcBef>
          <a:spcPct val="20000"/>
        </a:spcBef>
        <a:buFont typeface="Arial" panose="020B0604020202020204" pitchFamily="34" charset="0"/>
        <a:buNone/>
        <a:defRPr sz="2933" b="0" kern="1200" baseline="0">
          <a:solidFill>
            <a:schemeClr val="tx1"/>
          </a:solidFill>
          <a:latin typeface="+mn-lt"/>
          <a:ea typeface="Arial" charset="0"/>
          <a:cs typeface="Arial" charset="0"/>
        </a:defRPr>
      </a:lvl1pPr>
      <a:lvl2pPr marL="359991" indent="-359991" algn="l" defTabSz="1219023" rtl="0" eaLnBrk="1" latinLnBrk="0" hangingPunct="1">
        <a:spcBef>
          <a:spcPct val="20000"/>
        </a:spcBef>
        <a:buClr>
          <a:schemeClr val="tx2"/>
        </a:buClr>
        <a:buFont typeface="Arial" charset="0"/>
        <a:buChar char="•"/>
        <a:defRPr sz="2667" b="0" kern="1200" baseline="0">
          <a:solidFill>
            <a:schemeClr val="tx1"/>
          </a:solidFill>
          <a:latin typeface="+mn-lt"/>
          <a:ea typeface="Arial" charset="0"/>
          <a:cs typeface="Arial" charset="0"/>
        </a:defRPr>
      </a:lvl2pPr>
      <a:lvl3pPr marL="719982" indent="-359991" algn="l" defTabSz="1219023" rtl="0" eaLnBrk="1" latinLnBrk="0" hangingPunct="1">
        <a:spcBef>
          <a:spcPct val="20000"/>
        </a:spcBef>
        <a:buClr>
          <a:schemeClr val="tx2"/>
        </a:buClr>
        <a:buFont typeface="Wingdings" charset="2"/>
        <a:buChar char="§"/>
        <a:defRPr sz="2400" b="0" kern="1200" baseline="0">
          <a:solidFill>
            <a:schemeClr val="tx1"/>
          </a:solidFill>
          <a:latin typeface="+mn-lt"/>
          <a:ea typeface="Arial" charset="0"/>
          <a:cs typeface="Arial" charset="0"/>
        </a:defRPr>
      </a:lvl3pPr>
      <a:lvl4pPr marL="1079973" indent="-359991" algn="l" defTabSz="1219023" rtl="0" eaLnBrk="1" latinLnBrk="0" hangingPunct="1">
        <a:spcBef>
          <a:spcPct val="20000"/>
        </a:spcBef>
        <a:buClr>
          <a:schemeClr val="tx2"/>
        </a:buClr>
        <a:buFont typeface=".LucidaGrandeUI" charset="0"/>
        <a:buChar char="◆"/>
        <a:tabLst/>
        <a:defRPr sz="2133" b="0" kern="1200" baseline="0">
          <a:solidFill>
            <a:schemeClr val="tx1"/>
          </a:solidFill>
          <a:latin typeface="+mn-lt"/>
          <a:ea typeface="Arial" charset="0"/>
          <a:cs typeface="Arial" charset="0"/>
        </a:defRPr>
      </a:lvl4pPr>
      <a:lvl5pPr marL="1439964" indent="-359991" algn="l" defTabSz="1219023" rtl="0" eaLnBrk="1" latinLnBrk="0" hangingPunct="1">
        <a:spcBef>
          <a:spcPct val="20000"/>
        </a:spcBef>
        <a:buClr>
          <a:schemeClr val="tx2"/>
        </a:buClr>
        <a:buFont typeface="Arial" charset="0"/>
        <a:buChar char="•"/>
        <a:defRPr sz="2133" b="0" kern="1200">
          <a:solidFill>
            <a:schemeClr val="tx1"/>
          </a:solidFill>
          <a:latin typeface="+mn-lt"/>
          <a:ea typeface="Arial" charset="0"/>
          <a:cs typeface="Arial" charset="0"/>
        </a:defRPr>
      </a:lvl5pPr>
      <a:lvl6pPr marL="1439964" indent="-359991" algn="l" defTabSz="1219023" rtl="0" eaLnBrk="1" latinLnBrk="0" hangingPunct="1">
        <a:spcBef>
          <a:spcPct val="20000"/>
        </a:spcBef>
        <a:buClr>
          <a:schemeClr val="tx2"/>
        </a:buClr>
        <a:buFont typeface="Wingdings" charset="2"/>
        <a:buChar char="§"/>
        <a:defRPr sz="2133" kern="1200">
          <a:solidFill>
            <a:schemeClr val="tx1"/>
          </a:solidFill>
          <a:latin typeface="+mn-lt"/>
          <a:ea typeface="+mn-ea"/>
          <a:cs typeface="+mn-cs"/>
        </a:defRPr>
      </a:lvl6pPr>
      <a:lvl7pPr marL="1439964" indent="-359991" algn="l" defTabSz="1219023" rtl="0" eaLnBrk="1" latinLnBrk="0" hangingPunct="1">
        <a:spcBef>
          <a:spcPct val="20000"/>
        </a:spcBef>
        <a:buClr>
          <a:schemeClr val="tx2"/>
        </a:buClr>
        <a:buFont typeface=".LucidaGrandeUI" charset="0"/>
        <a:buChar char="◆"/>
        <a:defRPr sz="2133" kern="1200">
          <a:solidFill>
            <a:schemeClr val="tx1"/>
          </a:solidFill>
          <a:latin typeface="+mn-lt"/>
          <a:ea typeface="+mn-ea"/>
          <a:cs typeface="+mn-cs"/>
        </a:defRPr>
      </a:lvl7pPr>
      <a:lvl8pPr marL="1439964" indent="-359991" algn="l" defTabSz="1219023" rtl="0" eaLnBrk="1" latinLnBrk="0" hangingPunct="1">
        <a:spcBef>
          <a:spcPct val="20000"/>
        </a:spcBef>
        <a:buClr>
          <a:schemeClr val="tx2"/>
        </a:buClr>
        <a:buFont typeface="Arial" panose="020B0604020202020204" pitchFamily="34" charset="0"/>
        <a:buChar char="•"/>
        <a:defRPr sz="2133" kern="1200">
          <a:solidFill>
            <a:schemeClr val="tx1"/>
          </a:solidFill>
          <a:latin typeface="+mn-lt"/>
          <a:ea typeface="+mn-ea"/>
          <a:cs typeface="+mn-cs"/>
        </a:defRPr>
      </a:lvl8pPr>
      <a:lvl9pPr marL="1439964" indent="-359991" algn="l" defTabSz="1219023" rtl="0" eaLnBrk="1" latinLnBrk="0" hangingPunct="1">
        <a:spcBef>
          <a:spcPct val="20000"/>
        </a:spcBef>
        <a:buClr>
          <a:schemeClr val="tx2"/>
        </a:buClr>
        <a:buFont typeface="Wingdings" charset="2"/>
        <a:buChar char="§"/>
        <a:defRPr sz="2133" kern="1200">
          <a:solidFill>
            <a:schemeClr val="tx1"/>
          </a:solidFill>
          <a:latin typeface="+mn-lt"/>
          <a:ea typeface="+mn-ea"/>
          <a:cs typeface="+mn-cs"/>
        </a:defRPr>
      </a:lvl9pPr>
    </p:bodyStyle>
    <p:otherStyle>
      <a:defPPr>
        <a:defRPr lang="en-US"/>
      </a:defPPr>
      <a:lvl1pPr marL="0" algn="l" defTabSz="1219023" rtl="0" eaLnBrk="1" latinLnBrk="0" hangingPunct="1">
        <a:defRPr sz="2400" kern="1200">
          <a:solidFill>
            <a:schemeClr val="tx1"/>
          </a:solidFill>
          <a:latin typeface="+mn-lt"/>
          <a:ea typeface="+mn-ea"/>
          <a:cs typeface="+mn-cs"/>
        </a:defRPr>
      </a:lvl1pPr>
      <a:lvl2pPr marL="609511" algn="l" defTabSz="1219023" rtl="0" eaLnBrk="1" latinLnBrk="0" hangingPunct="1">
        <a:defRPr sz="2400" kern="1200">
          <a:solidFill>
            <a:schemeClr val="tx1"/>
          </a:solidFill>
          <a:latin typeface="+mn-lt"/>
          <a:ea typeface="+mn-ea"/>
          <a:cs typeface="+mn-cs"/>
        </a:defRPr>
      </a:lvl2pPr>
      <a:lvl3pPr marL="1219023" algn="l" defTabSz="1219023" rtl="0" eaLnBrk="1" latinLnBrk="0" hangingPunct="1">
        <a:defRPr sz="2400" kern="1200">
          <a:solidFill>
            <a:schemeClr val="tx1"/>
          </a:solidFill>
          <a:latin typeface="+mn-lt"/>
          <a:ea typeface="+mn-ea"/>
          <a:cs typeface="+mn-cs"/>
        </a:defRPr>
      </a:lvl3pPr>
      <a:lvl4pPr marL="1828534" algn="l" defTabSz="1219023" rtl="0" eaLnBrk="1" latinLnBrk="0" hangingPunct="1">
        <a:defRPr sz="2400" kern="1200">
          <a:solidFill>
            <a:schemeClr val="tx1"/>
          </a:solidFill>
          <a:latin typeface="+mn-lt"/>
          <a:ea typeface="+mn-ea"/>
          <a:cs typeface="+mn-cs"/>
        </a:defRPr>
      </a:lvl4pPr>
      <a:lvl5pPr marL="2438047" algn="l" defTabSz="1219023" rtl="0" eaLnBrk="1" latinLnBrk="0" hangingPunct="1">
        <a:defRPr sz="2400" kern="1200">
          <a:solidFill>
            <a:schemeClr val="tx1"/>
          </a:solidFill>
          <a:latin typeface="+mn-lt"/>
          <a:ea typeface="+mn-ea"/>
          <a:cs typeface="+mn-cs"/>
        </a:defRPr>
      </a:lvl5pPr>
      <a:lvl6pPr marL="3047558" algn="l" defTabSz="1219023" rtl="0" eaLnBrk="1" latinLnBrk="0" hangingPunct="1">
        <a:defRPr sz="2400" kern="1200">
          <a:solidFill>
            <a:schemeClr val="tx1"/>
          </a:solidFill>
          <a:latin typeface="+mn-lt"/>
          <a:ea typeface="+mn-ea"/>
          <a:cs typeface="+mn-cs"/>
        </a:defRPr>
      </a:lvl6pPr>
      <a:lvl7pPr marL="3657070" algn="l" defTabSz="1219023" rtl="0" eaLnBrk="1" latinLnBrk="0" hangingPunct="1">
        <a:defRPr sz="2400" kern="1200">
          <a:solidFill>
            <a:schemeClr val="tx1"/>
          </a:solidFill>
          <a:latin typeface="+mn-lt"/>
          <a:ea typeface="+mn-ea"/>
          <a:cs typeface="+mn-cs"/>
        </a:defRPr>
      </a:lvl7pPr>
      <a:lvl8pPr marL="4266581" algn="l" defTabSz="1219023" rtl="0" eaLnBrk="1" latinLnBrk="0" hangingPunct="1">
        <a:defRPr sz="2400" kern="1200">
          <a:solidFill>
            <a:schemeClr val="tx1"/>
          </a:solidFill>
          <a:latin typeface="+mn-lt"/>
          <a:ea typeface="+mn-ea"/>
          <a:cs typeface="+mn-cs"/>
        </a:defRPr>
      </a:lvl8pPr>
      <a:lvl9pPr marL="4876093" algn="l" defTabSz="1219023"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48.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comments" Target="../comments/commen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comments" Target="../comments/comment2.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0855646-B8B7-4F77-8C30-759EA8D89C96}"/>
              </a:ext>
            </a:extLst>
          </p:cNvPr>
          <p:cNvSpPr/>
          <p:nvPr/>
        </p:nvSpPr>
        <p:spPr>
          <a:xfrm rot="21385396">
            <a:off x="3337380" y="4970087"/>
            <a:ext cx="9095381" cy="1717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p:nvPr>
        </p:nvSpPr>
        <p:spPr>
          <a:xfrm>
            <a:off x="407368" y="2322712"/>
            <a:ext cx="9121013" cy="1275523"/>
          </a:xfrm>
        </p:spPr>
        <p:txBody>
          <a:bodyPr>
            <a:noAutofit/>
          </a:bodyPr>
          <a:lstStyle/>
          <a:p>
            <a:pPr>
              <a:lnSpc>
                <a:spcPct val="90000"/>
              </a:lnSpc>
            </a:pPr>
            <a:r>
              <a:rPr lang="en-AU" sz="4000" dirty="0"/>
              <a:t>Cell-associated HIV RNA and the ratio of HIV RNA to DNA have circadian cycles in HIV-positive individuals on </a:t>
            </a:r>
            <a:r>
              <a:rPr lang="en-AU" sz="4000" dirty="0" err="1"/>
              <a:t>antiretoviral</a:t>
            </a:r>
            <a:r>
              <a:rPr lang="en-AU" sz="4000" dirty="0"/>
              <a:t> therapy</a:t>
            </a:r>
            <a:endParaRPr lang="en-AU" sz="4000" i="1" dirty="0"/>
          </a:p>
        </p:txBody>
      </p:sp>
      <p:sp>
        <p:nvSpPr>
          <p:cNvPr id="3" name="Subtitle 2"/>
          <p:cNvSpPr>
            <a:spLocks noGrp="1"/>
          </p:cNvSpPr>
          <p:nvPr>
            <p:ph type="subTitle" idx="1"/>
          </p:nvPr>
        </p:nvSpPr>
        <p:spPr>
          <a:xfrm>
            <a:off x="540485" y="3621021"/>
            <a:ext cx="6707643" cy="2592288"/>
          </a:xfrm>
        </p:spPr>
        <p:txBody>
          <a:bodyPr>
            <a:normAutofit/>
          </a:bodyPr>
          <a:lstStyle/>
          <a:p>
            <a:r>
              <a:rPr lang="en-AU" sz="1867" b="1" u="sng" dirty="0">
                <a:solidFill>
                  <a:schemeClr val="bg1"/>
                </a:solidFill>
                <a:latin typeface="Helvetica" charset="0"/>
              </a:rPr>
              <a:t>Jared Stern</a:t>
            </a:r>
            <a:r>
              <a:rPr lang="en-AU" sz="1867" b="1" dirty="0">
                <a:solidFill>
                  <a:schemeClr val="bg1"/>
                </a:solidFill>
                <a:latin typeface="Helvetica" charset="0"/>
              </a:rPr>
              <a:t>, Michael Roche, Ajantha Solomon, Ashanti </a:t>
            </a:r>
            <a:r>
              <a:rPr lang="en-AU" sz="1867" b="1" dirty="0" err="1">
                <a:solidFill>
                  <a:schemeClr val="bg1"/>
                </a:solidFill>
                <a:latin typeface="Helvetica" charset="0"/>
              </a:rPr>
              <a:t>Dantanarayana</a:t>
            </a:r>
            <a:r>
              <a:rPr lang="en-AU" sz="1867" b="1" dirty="0">
                <a:solidFill>
                  <a:schemeClr val="bg1"/>
                </a:solidFill>
                <a:latin typeface="Helvetica" charset="0"/>
              </a:rPr>
              <a:t>, Arnold </a:t>
            </a:r>
            <a:r>
              <a:rPr lang="en-AU" sz="1867" b="1" dirty="0" err="1">
                <a:solidFill>
                  <a:schemeClr val="bg1"/>
                </a:solidFill>
                <a:latin typeface="Helvetica" charset="0"/>
              </a:rPr>
              <a:t>Reynaldi</a:t>
            </a:r>
            <a:r>
              <a:rPr lang="en-AU" sz="1867" b="1" dirty="0">
                <a:solidFill>
                  <a:schemeClr val="bg1"/>
                </a:solidFill>
                <a:latin typeface="Helvetica" charset="0"/>
              </a:rPr>
              <a:t>, Miles Davenport, Melissa Churchill, Steven G </a:t>
            </a:r>
            <a:r>
              <a:rPr lang="en-AU" sz="1867" b="1" dirty="0" err="1">
                <a:solidFill>
                  <a:schemeClr val="bg1"/>
                </a:solidFill>
                <a:latin typeface="Helvetica" charset="0"/>
              </a:rPr>
              <a:t>Deeks</a:t>
            </a:r>
            <a:r>
              <a:rPr lang="en-AU" sz="1867" b="1" dirty="0">
                <a:solidFill>
                  <a:schemeClr val="bg1"/>
                </a:solidFill>
                <a:latin typeface="Helvetica" charset="0"/>
              </a:rPr>
              <a:t>, Wendy </a:t>
            </a:r>
            <a:r>
              <a:rPr lang="en-AU" sz="1867" b="1" dirty="0" err="1">
                <a:solidFill>
                  <a:schemeClr val="bg1"/>
                </a:solidFill>
                <a:latin typeface="Helvetica" charset="0"/>
              </a:rPr>
              <a:t>Hartogensis</a:t>
            </a:r>
            <a:r>
              <a:rPr lang="en-AU" sz="1867" b="1" dirty="0">
                <a:solidFill>
                  <a:schemeClr val="bg1"/>
                </a:solidFill>
                <a:latin typeface="Helvetica" charset="0"/>
              </a:rPr>
              <a:t>, Frederick M Hecht, Leslie Cockerham, Sharon R Lewin</a:t>
            </a:r>
          </a:p>
          <a:p>
            <a:endParaRPr lang="en-AU" sz="1867" b="1" dirty="0">
              <a:solidFill>
                <a:schemeClr val="bg1"/>
              </a:solidFill>
              <a:latin typeface="Helvetica" charset="0"/>
            </a:endParaRPr>
          </a:p>
          <a:p>
            <a:endParaRPr lang="en-AU" sz="1867" b="1" dirty="0">
              <a:solidFill>
                <a:schemeClr val="bg1"/>
              </a:solidFill>
              <a:latin typeface="Helvetica" charset="0"/>
            </a:endParaRPr>
          </a:p>
          <a:p>
            <a:r>
              <a:rPr lang="en-AU" sz="1867" b="1" dirty="0">
                <a:solidFill>
                  <a:srgbClr val="00448B"/>
                </a:solidFill>
                <a:latin typeface="Helvetica" charset="0"/>
              </a:rPr>
              <a:t>I</a:t>
            </a:r>
            <a:r>
              <a:rPr lang="en-AU" sz="1867" b="1" dirty="0">
                <a:solidFill>
                  <a:srgbClr val="00448B"/>
                </a:solidFill>
                <a:latin typeface="Helvetica" pitchFamily="2" charset="0"/>
              </a:rPr>
              <a:t>AS Conference on HIV Science, </a:t>
            </a:r>
          </a:p>
          <a:p>
            <a:r>
              <a:rPr lang="en-AU" sz="1867" b="1" dirty="0">
                <a:solidFill>
                  <a:srgbClr val="00448B"/>
                </a:solidFill>
                <a:latin typeface="Helvetica" pitchFamily="2" charset="0"/>
              </a:rPr>
              <a:t>Mexico City 2019</a:t>
            </a:r>
          </a:p>
        </p:txBody>
      </p:sp>
      <p:pic>
        <p:nvPicPr>
          <p:cNvPr id="4" name="Picture 3" descr="cid:image003.jpg@01D35E3E.369FC520"/>
          <p:cNvPicPr/>
          <p:nvPr/>
        </p:nvPicPr>
        <p:blipFill>
          <a:blip r:embed="rId3">
            <a:extLst>
              <a:ext uri="{28A0092B-C50C-407E-A947-70E740481C1C}">
                <a14:useLocalDpi xmlns:a14="http://schemas.microsoft.com/office/drawing/2010/main" val="0"/>
              </a:ext>
            </a:extLst>
          </a:blip>
          <a:srcRect/>
          <a:stretch>
            <a:fillRect/>
          </a:stretch>
        </p:blipFill>
        <p:spPr bwMode="auto">
          <a:xfrm>
            <a:off x="7498641" y="5582477"/>
            <a:ext cx="4650809" cy="1275523"/>
          </a:xfrm>
          <a:prstGeom prst="rect">
            <a:avLst/>
          </a:prstGeom>
          <a:noFill/>
          <a:ln>
            <a:noFill/>
          </a:ln>
        </p:spPr>
      </p:pic>
      <p:pic>
        <p:nvPicPr>
          <p:cNvPr id="5" name="Picture 4">
            <a:extLst>
              <a:ext uri="{FF2B5EF4-FFF2-40B4-BE49-F238E27FC236}">
                <a16:creationId xmlns:a16="http://schemas.microsoft.com/office/drawing/2014/main" id="{B67281B6-CA5F-4F2B-9B5D-82E226299274}"/>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6348" y="5721281"/>
            <a:ext cx="1133831" cy="8619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descr="nhmrc">
            <a:extLst>
              <a:ext uri="{FF2B5EF4-FFF2-40B4-BE49-F238E27FC236}">
                <a16:creationId xmlns:a16="http://schemas.microsoft.com/office/drawing/2014/main" id="{21CA7137-6BD3-4BA5-BCD9-55BCEC9BD90E}"/>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704321" y="5888985"/>
            <a:ext cx="1155264" cy="694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2" descr="G:\Cure Consortium\NIH\AWARDED\contact info\111027 DARE logo.JPG">
            <a:extLst>
              <a:ext uri="{FF2B5EF4-FFF2-40B4-BE49-F238E27FC236}">
                <a16:creationId xmlns:a16="http://schemas.microsoft.com/office/drawing/2014/main" id="{60F7758E-BBCD-4BC5-808E-708743258BA0}"/>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648995" y="5188555"/>
            <a:ext cx="1265917" cy="524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a:extLst>
              <a:ext uri="{FF2B5EF4-FFF2-40B4-BE49-F238E27FC236}">
                <a16:creationId xmlns:a16="http://schemas.microsoft.com/office/drawing/2014/main" id="{BFC01FC2-7DE6-4C7B-B78A-25F137F95839}"/>
              </a:ext>
            </a:extLst>
          </p:cNvPr>
          <p:cNvSpPr txBox="1"/>
          <p:nvPr/>
        </p:nvSpPr>
        <p:spPr>
          <a:xfrm>
            <a:off x="6013727" y="5140930"/>
            <a:ext cx="1154550" cy="1600438"/>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AU" sz="1400" dirty="0">
                <a:latin typeface="Arial" panose="020B0604020202020204" pitchFamily="34" charset="0"/>
                <a:cs typeface="Arial" panose="020B0604020202020204" pitchFamily="34" charset="0"/>
              </a:rPr>
              <a:t>The Miller Foundation  Scholarship for Infection and Immunity</a:t>
            </a:r>
          </a:p>
        </p:txBody>
      </p:sp>
      <p:sp>
        <p:nvSpPr>
          <p:cNvPr id="9" name="TextBox 8">
            <a:extLst>
              <a:ext uri="{FF2B5EF4-FFF2-40B4-BE49-F238E27FC236}">
                <a16:creationId xmlns:a16="http://schemas.microsoft.com/office/drawing/2014/main" id="{49A257BC-37EE-4221-85F8-227CDF26F937}"/>
              </a:ext>
            </a:extLst>
          </p:cNvPr>
          <p:cNvSpPr txBox="1"/>
          <p:nvPr/>
        </p:nvSpPr>
        <p:spPr>
          <a:xfrm>
            <a:off x="7284574" y="4917165"/>
            <a:ext cx="4901322" cy="830997"/>
          </a:xfrm>
          <a:prstGeom prst="rect">
            <a:avLst/>
          </a:prstGeom>
          <a:noFill/>
        </p:spPr>
        <p:txBody>
          <a:bodyPr wrap="square" numCol="1" rtlCol="0">
            <a:spAutoFit/>
          </a:bodyPr>
          <a:lstStyle/>
          <a:p>
            <a:pPr algn="ctr"/>
            <a:r>
              <a:rPr lang="en-AU" sz="1600" dirty="0">
                <a:solidFill>
                  <a:schemeClr val="accent1"/>
                </a:solidFill>
                <a:latin typeface="Arial" panose="020B0604020202020204" pitchFamily="34" charset="0"/>
                <a:cs typeface="Arial" panose="020B0604020202020204" pitchFamily="34" charset="0"/>
              </a:rPr>
              <a:t>We acknowledge the involvement of HIV+ individuals in this study and are grateful for their contributions</a:t>
            </a:r>
          </a:p>
        </p:txBody>
      </p:sp>
    </p:spTree>
    <p:extLst>
      <p:ext uri="{BB962C8B-B14F-4D97-AF65-F5344CB8AC3E}">
        <p14:creationId xmlns:p14="http://schemas.microsoft.com/office/powerpoint/2010/main" val="2243356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F80E5C0-AB56-498B-965C-D9E9DD1B665A}"/>
              </a:ext>
            </a:extLst>
          </p:cNvPr>
          <p:cNvSpPr txBox="1">
            <a:spLocks/>
          </p:cNvSpPr>
          <p:nvPr/>
        </p:nvSpPr>
        <p:spPr>
          <a:xfrm>
            <a:off x="552000" y="639048"/>
            <a:ext cx="10972800" cy="683800"/>
          </a:xfrm>
          <a:prstGeom prst="rect">
            <a:avLst/>
          </a:prstGeom>
        </p:spPr>
        <p:txBody>
          <a:bodyPr vert="horz" lIns="91429" tIns="45715" rIns="91429" bIns="45715" rtlCol="0" anchor="b" anchorCtr="0">
            <a:noAutofit/>
          </a:bodyPr>
          <a:lstStyle>
            <a:lvl1pPr algn="l" defTabSz="914290" rtl="0" eaLnBrk="1" latinLnBrk="0" hangingPunct="1">
              <a:spcBef>
                <a:spcPct val="0"/>
              </a:spcBef>
              <a:buNone/>
              <a:defRPr sz="2800" b="1" i="0" kern="1200" baseline="0">
                <a:solidFill>
                  <a:schemeClr val="tx2"/>
                </a:solidFill>
                <a:latin typeface="Arial Bold" charset="0"/>
                <a:ea typeface="+mj-ea"/>
                <a:cs typeface="+mj-cs"/>
              </a:defRPr>
            </a:lvl1pPr>
          </a:lstStyle>
          <a:p>
            <a:r>
              <a:rPr lang="en-AU" dirty="0">
                <a:latin typeface="Arial Bold" panose="020B0704020202020204" pitchFamily="34" charset="0"/>
                <a:cs typeface="Arial Bold" panose="020B0704020202020204" pitchFamily="34" charset="0"/>
              </a:rPr>
              <a:t>Reducing the duration of stimulation improves toxicities whilst maintaining reactivation</a:t>
            </a:r>
            <a:endParaRPr lang="en-AU" dirty="0"/>
          </a:p>
        </p:txBody>
      </p:sp>
      <p:pic>
        <p:nvPicPr>
          <p:cNvPr id="14" name="Picture 13">
            <a:extLst>
              <a:ext uri="{FF2B5EF4-FFF2-40B4-BE49-F238E27FC236}">
                <a16:creationId xmlns:a16="http://schemas.microsoft.com/office/drawing/2014/main" id="{A715707F-E636-4BF0-88F6-061872D393D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72214" y="1328166"/>
            <a:ext cx="4309994" cy="2820780"/>
          </a:xfrm>
          <a:prstGeom prst="rect">
            <a:avLst/>
          </a:prstGeom>
        </p:spPr>
      </p:pic>
      <p:pic>
        <p:nvPicPr>
          <p:cNvPr id="25" name="Picture 24">
            <a:extLst>
              <a:ext uri="{FF2B5EF4-FFF2-40B4-BE49-F238E27FC236}">
                <a16:creationId xmlns:a16="http://schemas.microsoft.com/office/drawing/2014/main" id="{C9F6C271-E946-4E6C-9CFE-C4AC8D6D164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796748" y="1328028"/>
            <a:ext cx="4265295" cy="2821056"/>
          </a:xfrm>
          <a:prstGeom prst="rect">
            <a:avLst/>
          </a:prstGeom>
        </p:spPr>
      </p:pic>
      <p:pic>
        <p:nvPicPr>
          <p:cNvPr id="26" name="Picture 25">
            <a:extLst>
              <a:ext uri="{FF2B5EF4-FFF2-40B4-BE49-F238E27FC236}">
                <a16:creationId xmlns:a16="http://schemas.microsoft.com/office/drawing/2014/main" id="{E70B14A1-037B-4857-B1BA-4F399E37D14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372214" y="4126867"/>
            <a:ext cx="4309994" cy="2632283"/>
          </a:xfrm>
          <a:prstGeom prst="rect">
            <a:avLst/>
          </a:prstGeom>
        </p:spPr>
      </p:pic>
      <p:pic>
        <p:nvPicPr>
          <p:cNvPr id="28" name="Picture 27">
            <a:extLst>
              <a:ext uri="{FF2B5EF4-FFF2-40B4-BE49-F238E27FC236}">
                <a16:creationId xmlns:a16="http://schemas.microsoft.com/office/drawing/2014/main" id="{C3E8D780-A415-4A75-B77E-511E2A34B6F9}"/>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810399" y="4153616"/>
            <a:ext cx="4265295" cy="2605563"/>
          </a:xfrm>
          <a:prstGeom prst="rect">
            <a:avLst/>
          </a:prstGeom>
        </p:spPr>
      </p:pic>
      <p:sp>
        <p:nvSpPr>
          <p:cNvPr id="9" name="TextBox 8">
            <a:extLst>
              <a:ext uri="{FF2B5EF4-FFF2-40B4-BE49-F238E27FC236}">
                <a16:creationId xmlns:a16="http://schemas.microsoft.com/office/drawing/2014/main" id="{E9B6AEC3-1275-491C-BEE8-FDB160702728}"/>
              </a:ext>
            </a:extLst>
          </p:cNvPr>
          <p:cNvSpPr txBox="1"/>
          <p:nvPr/>
        </p:nvSpPr>
        <p:spPr>
          <a:xfrm>
            <a:off x="10529558" y="6100098"/>
            <a:ext cx="1944216" cy="646331"/>
          </a:xfrm>
          <a:prstGeom prst="rect">
            <a:avLst/>
          </a:prstGeom>
          <a:noFill/>
        </p:spPr>
        <p:txBody>
          <a:bodyPr wrap="square" rtlCol="0">
            <a:spAutoFit/>
          </a:bodyPr>
          <a:lstStyle/>
          <a:p>
            <a:r>
              <a:rPr lang="en-AU" sz="1200" dirty="0"/>
              <a:t>n=1, mean, and upper and lower limits of triplicates</a:t>
            </a:r>
          </a:p>
        </p:txBody>
      </p:sp>
    </p:spTree>
    <p:extLst>
      <p:ext uri="{BB962C8B-B14F-4D97-AF65-F5344CB8AC3E}">
        <p14:creationId xmlns:p14="http://schemas.microsoft.com/office/powerpoint/2010/main" val="1368495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F80E5C0-AB56-498B-965C-D9E9DD1B665A}"/>
              </a:ext>
            </a:extLst>
          </p:cNvPr>
          <p:cNvSpPr txBox="1">
            <a:spLocks/>
          </p:cNvSpPr>
          <p:nvPr/>
        </p:nvSpPr>
        <p:spPr>
          <a:xfrm>
            <a:off x="552000" y="639048"/>
            <a:ext cx="10972800" cy="683800"/>
          </a:xfrm>
          <a:prstGeom prst="rect">
            <a:avLst/>
          </a:prstGeom>
        </p:spPr>
        <p:txBody>
          <a:bodyPr vert="horz" lIns="91429" tIns="45715" rIns="91429" bIns="45715" rtlCol="0" anchor="b" anchorCtr="0">
            <a:noAutofit/>
          </a:bodyPr>
          <a:lstStyle>
            <a:lvl1pPr algn="l" defTabSz="914290" rtl="0" eaLnBrk="1" latinLnBrk="0" hangingPunct="1">
              <a:spcBef>
                <a:spcPct val="0"/>
              </a:spcBef>
              <a:buNone/>
              <a:defRPr sz="2800" b="1" i="0" kern="1200" baseline="0">
                <a:solidFill>
                  <a:schemeClr val="tx2"/>
                </a:solidFill>
                <a:latin typeface="Arial Bold" charset="0"/>
                <a:ea typeface="+mj-ea"/>
                <a:cs typeface="+mj-cs"/>
              </a:defRPr>
            </a:lvl1pPr>
          </a:lstStyle>
          <a:p>
            <a:r>
              <a:rPr lang="en-AU" dirty="0">
                <a:latin typeface="Arial Bold" panose="020B0704020202020204" pitchFamily="34" charset="0"/>
                <a:cs typeface="Arial Bold" panose="020B0704020202020204" pitchFamily="34" charset="0"/>
              </a:rPr>
              <a:t>Selenium compounds are largely non-toxic in primary uninfected CD4+ T-cells</a:t>
            </a:r>
            <a:endParaRPr lang="en-AU" dirty="0"/>
          </a:p>
        </p:txBody>
      </p:sp>
      <p:sp>
        <p:nvSpPr>
          <p:cNvPr id="9" name="TextBox 8">
            <a:extLst>
              <a:ext uri="{FF2B5EF4-FFF2-40B4-BE49-F238E27FC236}">
                <a16:creationId xmlns:a16="http://schemas.microsoft.com/office/drawing/2014/main" id="{E9B6AEC3-1275-491C-BEE8-FDB160702728}"/>
              </a:ext>
            </a:extLst>
          </p:cNvPr>
          <p:cNvSpPr txBox="1"/>
          <p:nvPr/>
        </p:nvSpPr>
        <p:spPr>
          <a:xfrm>
            <a:off x="10529558" y="6100098"/>
            <a:ext cx="1944216" cy="461665"/>
          </a:xfrm>
          <a:prstGeom prst="rect">
            <a:avLst/>
          </a:prstGeom>
          <a:noFill/>
        </p:spPr>
        <p:txBody>
          <a:bodyPr wrap="square" rtlCol="0">
            <a:spAutoFit/>
          </a:bodyPr>
          <a:lstStyle/>
          <a:p>
            <a:r>
              <a:rPr lang="en-AU" sz="1200" dirty="0"/>
              <a:t>n=3 </a:t>
            </a:r>
            <a:r>
              <a:rPr lang="en-AU" sz="1200" dirty="0" err="1"/>
              <a:t>indep</a:t>
            </a:r>
            <a:r>
              <a:rPr lang="en-AU" sz="1200" dirty="0"/>
              <a:t>. donors, median and range</a:t>
            </a:r>
          </a:p>
        </p:txBody>
      </p:sp>
      <p:pic>
        <p:nvPicPr>
          <p:cNvPr id="4" name="Picture 3">
            <a:extLst>
              <a:ext uri="{FF2B5EF4-FFF2-40B4-BE49-F238E27FC236}">
                <a16:creationId xmlns:a16="http://schemas.microsoft.com/office/drawing/2014/main" id="{B3829CB8-D794-4EE6-BB91-31922EAC75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48" y="1988840"/>
            <a:ext cx="5364318" cy="3666642"/>
          </a:xfrm>
          <a:prstGeom prst="rect">
            <a:avLst/>
          </a:prstGeom>
        </p:spPr>
      </p:pic>
      <p:pic>
        <p:nvPicPr>
          <p:cNvPr id="6" name="Picture 5">
            <a:extLst>
              <a:ext uri="{FF2B5EF4-FFF2-40B4-BE49-F238E27FC236}">
                <a16:creationId xmlns:a16="http://schemas.microsoft.com/office/drawing/2014/main" id="{1BFDF798-64F4-4AC1-B975-8C32C2CCAC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8285" y="1988840"/>
            <a:ext cx="6375670" cy="3666642"/>
          </a:xfrm>
          <a:prstGeom prst="rect">
            <a:avLst/>
          </a:prstGeom>
        </p:spPr>
      </p:pic>
    </p:spTree>
    <p:extLst>
      <p:ext uri="{BB962C8B-B14F-4D97-AF65-F5344CB8AC3E}">
        <p14:creationId xmlns:p14="http://schemas.microsoft.com/office/powerpoint/2010/main" val="3855019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000" y="10840"/>
            <a:ext cx="10972800" cy="683800"/>
          </a:xfrm>
        </p:spPr>
        <p:txBody>
          <a:bodyPr/>
          <a:lstStyle/>
          <a:p>
            <a:r>
              <a:rPr lang="en-AU" dirty="0">
                <a:solidFill>
                  <a:srgbClr val="007DC5"/>
                </a:solidFill>
                <a:latin typeface="Arial Bold" panose="020B0704020202020204" pitchFamily="34" charset="0"/>
                <a:cs typeface="Arial Bold" panose="020B0704020202020204" pitchFamily="34" charset="0"/>
              </a:rPr>
              <a:t>Summary</a:t>
            </a:r>
            <a:endParaRPr lang="en-AU" dirty="0">
              <a:latin typeface="Arial Bold" panose="020B0704020202020204" pitchFamily="34" charset="0"/>
              <a:cs typeface="Arial Bold" panose="020B0704020202020204" pitchFamily="34" charset="0"/>
            </a:endParaRPr>
          </a:p>
        </p:txBody>
      </p:sp>
      <p:sp>
        <p:nvSpPr>
          <p:cNvPr id="3" name="Content Placeholder 2"/>
          <p:cNvSpPr>
            <a:spLocks noGrp="1"/>
          </p:cNvSpPr>
          <p:nvPr>
            <p:ph sz="quarter" idx="10"/>
          </p:nvPr>
        </p:nvSpPr>
        <p:spPr>
          <a:xfrm>
            <a:off x="552000" y="1278000"/>
            <a:ext cx="10972800" cy="4302000"/>
          </a:xfrm>
        </p:spPr>
        <p:txBody>
          <a:bodyPr/>
          <a:lstStyle/>
          <a:p>
            <a:pPr lvl="1"/>
            <a:r>
              <a:rPr lang="en-AU" sz="2200" dirty="0">
                <a:latin typeface="+mj-lt"/>
              </a:rPr>
              <a:t>HIV-positive individuals on ART have intact circadian cycles</a:t>
            </a:r>
          </a:p>
          <a:p>
            <a:pPr lvl="1"/>
            <a:r>
              <a:rPr lang="en-AU" sz="2200" dirty="0">
                <a:latin typeface="+mj-lt"/>
              </a:rPr>
              <a:t>CA-US HIV RNA and the HIV RNA:DNA ratio, but not HIV DNA, cycle in a circadian manner</a:t>
            </a:r>
          </a:p>
          <a:p>
            <a:pPr lvl="2"/>
            <a:r>
              <a:rPr lang="en-AU" sz="2200" dirty="0">
                <a:latin typeface="+mj-lt"/>
              </a:rPr>
              <a:t>Accounting for changes in </a:t>
            </a:r>
            <a:r>
              <a:rPr lang="en-AU" sz="2200" i="1" dirty="0">
                <a:latin typeface="+mj-lt"/>
              </a:rPr>
              <a:t>Bmal1</a:t>
            </a:r>
            <a:r>
              <a:rPr lang="en-AU" sz="2200" dirty="0">
                <a:latin typeface="+mj-lt"/>
              </a:rPr>
              <a:t> transcription helps better model changes in HIV transcription</a:t>
            </a:r>
          </a:p>
          <a:p>
            <a:pPr lvl="1"/>
            <a:r>
              <a:rPr lang="en-AU" sz="2200" dirty="0">
                <a:latin typeface="+mj-lt"/>
              </a:rPr>
              <a:t>CLOCK:BMAL1 can upregulate HIV transcription </a:t>
            </a:r>
            <a:r>
              <a:rPr lang="en-AU" sz="2200" i="1" dirty="0">
                <a:latin typeface="+mj-lt"/>
              </a:rPr>
              <a:t>in vitro</a:t>
            </a:r>
            <a:endParaRPr lang="en-AU" sz="2200" dirty="0">
              <a:latin typeface="+mj-lt"/>
            </a:endParaRPr>
          </a:p>
          <a:p>
            <a:pPr lvl="1"/>
            <a:r>
              <a:rPr lang="en-AU" sz="2200" dirty="0">
                <a:latin typeface="+mj-lt"/>
              </a:rPr>
              <a:t>Compounds known to increase </a:t>
            </a:r>
            <a:r>
              <a:rPr lang="en-AU" sz="2200" i="1" dirty="0">
                <a:latin typeface="+mj-lt"/>
              </a:rPr>
              <a:t>Bmal1 </a:t>
            </a:r>
            <a:r>
              <a:rPr lang="en-AU" sz="2200" dirty="0">
                <a:latin typeface="+mj-lt"/>
              </a:rPr>
              <a:t>transcription and translation can reactivate HIV in an </a:t>
            </a:r>
            <a:r>
              <a:rPr lang="en-AU" sz="2200" i="1" dirty="0">
                <a:latin typeface="+mj-lt"/>
              </a:rPr>
              <a:t>in vitro </a:t>
            </a:r>
            <a:r>
              <a:rPr lang="en-AU" sz="2200" dirty="0">
                <a:latin typeface="+mj-lt"/>
              </a:rPr>
              <a:t>cell line model</a:t>
            </a:r>
          </a:p>
          <a:p>
            <a:pPr lvl="1"/>
            <a:r>
              <a:rPr lang="en-AU" sz="2200" dirty="0">
                <a:latin typeface="+mj-lt"/>
              </a:rPr>
              <a:t>Cell-autonomous circadian cycles could be exploited as a target for the shock and kill approach to a cure</a:t>
            </a:r>
            <a:br>
              <a:rPr lang="en-AU" sz="2800" dirty="0">
                <a:latin typeface="+mj-lt"/>
              </a:rPr>
            </a:br>
            <a:endParaRPr lang="en-AU" sz="2200" dirty="0">
              <a:latin typeface="+mj-lt"/>
            </a:endParaRPr>
          </a:p>
        </p:txBody>
      </p:sp>
    </p:spTree>
    <p:extLst>
      <p:ext uri="{BB962C8B-B14F-4D97-AF65-F5344CB8AC3E}">
        <p14:creationId xmlns:p14="http://schemas.microsoft.com/office/powerpoint/2010/main" val="1022735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Arial Bold" panose="020B0704020202020204" pitchFamily="34" charset="0"/>
                <a:cs typeface="Arial Bold" panose="020B0704020202020204" pitchFamily="34" charset="0"/>
              </a:rPr>
              <a:t>Cell-associated </a:t>
            </a:r>
            <a:r>
              <a:rPr lang="en-AU" dirty="0" err="1">
                <a:latin typeface="Arial Bold" panose="020B0704020202020204" pitchFamily="34" charset="0"/>
                <a:cs typeface="Arial Bold" panose="020B0704020202020204" pitchFamily="34" charset="0"/>
              </a:rPr>
              <a:t>unspliced</a:t>
            </a:r>
            <a:r>
              <a:rPr lang="en-AU" dirty="0">
                <a:latin typeface="Arial Bold" panose="020B0704020202020204" pitchFamily="34" charset="0"/>
                <a:cs typeface="Arial Bold" panose="020B0704020202020204" pitchFamily="34" charset="0"/>
              </a:rPr>
              <a:t> HIV RNA varies temporally in virally suppressed HIV+ individuals</a:t>
            </a:r>
          </a:p>
        </p:txBody>
      </p:sp>
      <p:sp>
        <p:nvSpPr>
          <p:cNvPr id="3" name="Content Placeholder 2"/>
          <p:cNvSpPr>
            <a:spLocks noGrp="1"/>
          </p:cNvSpPr>
          <p:nvPr>
            <p:ph sz="quarter" idx="10"/>
          </p:nvPr>
        </p:nvSpPr>
        <p:spPr/>
        <p:txBody>
          <a:bodyPr/>
          <a:lstStyle/>
          <a:p>
            <a:pPr lvl="1"/>
            <a:endParaRPr lang="en-AU" dirty="0"/>
          </a:p>
          <a:p>
            <a:endParaRPr lang="en-AU"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002" y="1563224"/>
            <a:ext cx="6933379" cy="3174758"/>
          </a:xfrm>
          <a:prstGeom prst="rect">
            <a:avLst/>
          </a:prstGeom>
        </p:spPr>
      </p:pic>
      <p:sp>
        <p:nvSpPr>
          <p:cNvPr id="4" name="TextBox 3"/>
          <p:cNvSpPr txBox="1"/>
          <p:nvPr/>
        </p:nvSpPr>
        <p:spPr>
          <a:xfrm>
            <a:off x="192573" y="4798998"/>
            <a:ext cx="7199571" cy="923330"/>
          </a:xfrm>
          <a:prstGeom prst="rect">
            <a:avLst/>
          </a:prstGeom>
          <a:noFill/>
        </p:spPr>
        <p:txBody>
          <a:bodyPr wrap="square" rtlCol="0">
            <a:spAutoFit/>
          </a:bodyPr>
          <a:lstStyle/>
          <a:p>
            <a:r>
              <a:rPr lang="en-AU" dirty="0"/>
              <a:t>N=30 participants in a randomised clinical trial. B1 = screening; B2 = between screening and enrolment; B3 = day of administration of disulfiram</a:t>
            </a:r>
          </a:p>
        </p:txBody>
      </p:sp>
      <p:sp>
        <p:nvSpPr>
          <p:cNvPr id="6" name="TextBox 5"/>
          <p:cNvSpPr txBox="1"/>
          <p:nvPr/>
        </p:nvSpPr>
        <p:spPr>
          <a:xfrm>
            <a:off x="192573" y="6283468"/>
            <a:ext cx="6780040" cy="738664"/>
          </a:xfrm>
          <a:prstGeom prst="rect">
            <a:avLst/>
          </a:prstGeom>
          <a:noFill/>
        </p:spPr>
        <p:txBody>
          <a:bodyPr wrap="square" rtlCol="0">
            <a:spAutoFit/>
          </a:bodyPr>
          <a:lstStyle/>
          <a:p>
            <a:r>
              <a:rPr lang="nl-NL" sz="1400" dirty="0">
                <a:solidFill>
                  <a:srgbClr val="000000"/>
                </a:solidFill>
              </a:rPr>
              <a:t>Gekakis et al., Science 1998; Hogenesch et al., PNAS 1998; </a:t>
            </a:r>
            <a:r>
              <a:rPr lang="en-AU" sz="1400" dirty="0" err="1">
                <a:solidFill>
                  <a:srgbClr val="000000"/>
                </a:solidFill>
              </a:rPr>
              <a:t>Kume</a:t>
            </a:r>
            <a:r>
              <a:rPr lang="en-AU" sz="1400" dirty="0">
                <a:solidFill>
                  <a:srgbClr val="000000"/>
                </a:solidFill>
              </a:rPr>
              <a:t> et al., Cell 1999; </a:t>
            </a:r>
            <a:r>
              <a:rPr lang="en-AU" sz="1400" dirty="0" err="1">
                <a:solidFill>
                  <a:srgbClr val="000000"/>
                </a:solidFill>
              </a:rPr>
              <a:t>Jin</a:t>
            </a:r>
            <a:r>
              <a:rPr lang="en-AU" sz="1400" dirty="0">
                <a:solidFill>
                  <a:srgbClr val="000000"/>
                </a:solidFill>
              </a:rPr>
              <a:t> et al., Cell 1999, </a:t>
            </a:r>
            <a:r>
              <a:rPr lang="en-AU" sz="1400" dirty="0"/>
              <a:t>Elliott et al., Lancet HIV 2015, Chang et al., AIDS 2018</a:t>
            </a:r>
            <a:endParaRPr lang="nl-NL" sz="1400" dirty="0">
              <a:solidFill>
                <a:srgbClr val="000000"/>
              </a:solidFill>
            </a:endParaRPr>
          </a:p>
          <a:p>
            <a:endParaRPr lang="en-AU" sz="1400" dirty="0"/>
          </a:p>
        </p:txBody>
      </p:sp>
      <p:pic>
        <p:nvPicPr>
          <p:cNvPr id="7" name="Picture 6">
            <a:extLst>
              <a:ext uri="{FF2B5EF4-FFF2-40B4-BE49-F238E27FC236}">
                <a16:creationId xmlns:a16="http://schemas.microsoft.com/office/drawing/2014/main" id="{C295AFB5-4D17-44BA-B773-56B54E40A1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7635" y="1295753"/>
            <a:ext cx="4721205" cy="3999023"/>
          </a:xfrm>
          <a:prstGeom prst="rect">
            <a:avLst/>
          </a:prstGeom>
        </p:spPr>
      </p:pic>
      <p:sp>
        <p:nvSpPr>
          <p:cNvPr id="9" name="Rectangle 8">
            <a:extLst>
              <a:ext uri="{FF2B5EF4-FFF2-40B4-BE49-F238E27FC236}">
                <a16:creationId xmlns:a16="http://schemas.microsoft.com/office/drawing/2014/main" id="{5F1A7150-C239-46FB-BF73-6020BBF57A13}"/>
              </a:ext>
            </a:extLst>
          </p:cNvPr>
          <p:cNvSpPr/>
          <p:nvPr/>
        </p:nvSpPr>
        <p:spPr>
          <a:xfrm>
            <a:off x="7141631" y="5294776"/>
            <a:ext cx="5026814" cy="1384995"/>
          </a:xfrm>
          <a:prstGeom prst="rect">
            <a:avLst/>
          </a:prstGeom>
        </p:spPr>
        <p:txBody>
          <a:bodyPr wrap="square">
            <a:spAutoFit/>
          </a:bodyPr>
          <a:lstStyle/>
          <a:p>
            <a:pPr marL="270000" lvl="1" indent="-270000">
              <a:spcBef>
                <a:spcPct val="20000"/>
              </a:spcBef>
              <a:buClr>
                <a:srgbClr val="007DC5"/>
              </a:buClr>
              <a:buFont typeface="Arial" charset="0"/>
              <a:buChar char="•"/>
            </a:pPr>
            <a:r>
              <a:rPr lang="en-AU" sz="2000" dirty="0"/>
              <a:t>CLOCK and BMAL1 heterodimers bind to an E-box to drive transcription</a:t>
            </a:r>
          </a:p>
          <a:p>
            <a:pPr marL="270000" lvl="1" indent="-270000">
              <a:spcBef>
                <a:spcPct val="20000"/>
              </a:spcBef>
              <a:buClr>
                <a:srgbClr val="007DC5"/>
              </a:buClr>
              <a:buFont typeface="Arial" charset="0"/>
              <a:buChar char="•"/>
            </a:pPr>
            <a:r>
              <a:rPr lang="en-AU" sz="2000" dirty="0"/>
              <a:t>Control is mediated through </a:t>
            </a:r>
            <a:r>
              <a:rPr lang="en-AU" sz="2000" i="1" dirty="0"/>
              <a:t>Per</a:t>
            </a:r>
            <a:r>
              <a:rPr lang="en-AU" sz="2000" dirty="0"/>
              <a:t> and </a:t>
            </a:r>
            <a:r>
              <a:rPr lang="en-AU" sz="2000" i="1" dirty="0"/>
              <a:t>Cry</a:t>
            </a:r>
            <a:r>
              <a:rPr lang="en-AU" sz="2000" dirty="0"/>
              <a:t> genes</a:t>
            </a:r>
          </a:p>
        </p:txBody>
      </p:sp>
    </p:spTree>
    <p:extLst>
      <p:ext uri="{BB962C8B-B14F-4D97-AF65-F5344CB8AC3E}">
        <p14:creationId xmlns:p14="http://schemas.microsoft.com/office/powerpoint/2010/main" val="3156290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rgbClr val="007DC5"/>
                </a:solidFill>
                <a:latin typeface="Arial Bold" panose="020B0704020202020204" pitchFamily="34" charset="0"/>
                <a:cs typeface="Arial Bold" panose="020B0704020202020204" pitchFamily="34" charset="0"/>
              </a:rPr>
              <a:t>Evaluating changes in HIV transcription over the 24-hour day</a:t>
            </a:r>
          </a:p>
        </p:txBody>
      </p:sp>
      <p:sp>
        <p:nvSpPr>
          <p:cNvPr id="3" name="Content Placeholder 2"/>
          <p:cNvSpPr>
            <a:spLocks noGrp="1"/>
          </p:cNvSpPr>
          <p:nvPr>
            <p:ph sz="quarter" idx="10"/>
          </p:nvPr>
        </p:nvSpPr>
        <p:spPr/>
        <p:txBody>
          <a:bodyPr/>
          <a:lstStyle/>
          <a:p>
            <a:pPr lvl="1"/>
            <a:endParaRPr lang="en-AU" dirty="0"/>
          </a:p>
          <a:p>
            <a:endParaRPr lang="en-AU" dirty="0"/>
          </a:p>
        </p:txBody>
      </p:sp>
      <p:sp>
        <p:nvSpPr>
          <p:cNvPr id="4" name="TextBox 3"/>
          <p:cNvSpPr txBox="1"/>
          <p:nvPr/>
        </p:nvSpPr>
        <p:spPr>
          <a:xfrm>
            <a:off x="149992" y="992922"/>
            <a:ext cx="12042008" cy="707886"/>
          </a:xfrm>
          <a:prstGeom prst="rect">
            <a:avLst/>
          </a:prstGeom>
          <a:noFill/>
        </p:spPr>
        <p:txBody>
          <a:bodyPr wrap="square" rtlCol="0">
            <a:spAutoFit/>
          </a:bodyPr>
          <a:lstStyle/>
          <a:p>
            <a:r>
              <a:rPr lang="en-AU" sz="2000" i="1" dirty="0"/>
              <a:t>Circadian HIV RNA Oscillations and Outcomes of Stress </a:t>
            </a:r>
            <a:r>
              <a:rPr lang="en-AU" sz="2000" dirty="0"/>
              <a:t>(</a:t>
            </a:r>
            <a:r>
              <a:rPr lang="en-AU" sz="2000" i="1" dirty="0"/>
              <a:t>CHRONOS</a:t>
            </a:r>
            <a:r>
              <a:rPr lang="en-AU" sz="2000" dirty="0"/>
              <a:t>) – a prospective study of HIV-positive individuals on ART (n=17). Inpatient admission at the University of Wisconsin</a:t>
            </a:r>
          </a:p>
        </p:txBody>
      </p:sp>
      <p:pic>
        <p:nvPicPr>
          <p:cNvPr id="8" name="Picture 7">
            <a:extLst>
              <a:ext uri="{FF2B5EF4-FFF2-40B4-BE49-F238E27FC236}">
                <a16:creationId xmlns:a16="http://schemas.microsoft.com/office/drawing/2014/main" id="{467E84E7-9723-406E-AF4A-523850B489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5666" y="1786946"/>
            <a:ext cx="8845467" cy="2938198"/>
          </a:xfrm>
          <a:prstGeom prst="rect">
            <a:avLst/>
          </a:prstGeom>
        </p:spPr>
      </p:pic>
      <p:pic>
        <p:nvPicPr>
          <p:cNvPr id="6" name="Picture 5">
            <a:extLst>
              <a:ext uri="{FF2B5EF4-FFF2-40B4-BE49-F238E27FC236}">
                <a16:creationId xmlns:a16="http://schemas.microsoft.com/office/drawing/2014/main" id="{DD57CB87-90B4-437F-883B-6B56E321EF92}"/>
              </a:ext>
            </a:extLst>
          </p:cNvPr>
          <p:cNvPicPr/>
          <p:nvPr/>
        </p:nvPicPr>
        <p:blipFill rotWithShape="1">
          <a:blip r:embed="rId4" cstate="print">
            <a:extLst>
              <a:ext uri="{28A0092B-C50C-407E-A947-70E740481C1C}">
                <a14:useLocalDpi xmlns:a14="http://schemas.microsoft.com/office/drawing/2010/main"/>
              </a:ext>
            </a:extLst>
          </a:blip>
          <a:srcRect/>
          <a:stretch/>
        </p:blipFill>
        <p:spPr>
          <a:xfrm>
            <a:off x="4367808" y="4869160"/>
            <a:ext cx="4830282" cy="2018075"/>
          </a:xfrm>
          <a:prstGeom prst="rect">
            <a:avLst/>
          </a:prstGeom>
        </p:spPr>
      </p:pic>
    </p:spTree>
    <p:extLst>
      <p:ext uri="{BB962C8B-B14F-4D97-AF65-F5344CB8AC3E}">
        <p14:creationId xmlns:p14="http://schemas.microsoft.com/office/powerpoint/2010/main" val="3598705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rgbClr val="007DC5"/>
                </a:solidFill>
                <a:latin typeface="Arial Bold" panose="020B0704020202020204" pitchFamily="34" charset="0"/>
                <a:cs typeface="Arial Bold" panose="020B0704020202020204" pitchFamily="34" charset="0"/>
              </a:rPr>
              <a:t>Circadian genes, hormones, and CA-US HIV RNA – but not HIV DNA – cycle over a 24-hour period</a:t>
            </a:r>
          </a:p>
        </p:txBody>
      </p:sp>
      <p:sp>
        <p:nvSpPr>
          <p:cNvPr id="3" name="Content Placeholder 2"/>
          <p:cNvSpPr>
            <a:spLocks noGrp="1"/>
          </p:cNvSpPr>
          <p:nvPr>
            <p:ph sz="quarter" idx="10"/>
          </p:nvPr>
        </p:nvSpPr>
        <p:spPr/>
        <p:txBody>
          <a:bodyPr/>
          <a:lstStyle/>
          <a:p>
            <a:pPr lvl="1"/>
            <a:endParaRPr lang="en-AU" dirty="0"/>
          </a:p>
          <a:p>
            <a:endParaRPr lang="en-AU" dirty="0"/>
          </a:p>
        </p:txBody>
      </p:sp>
      <p:pic>
        <p:nvPicPr>
          <p:cNvPr id="5" name="Picture 4">
            <a:extLst>
              <a:ext uri="{FF2B5EF4-FFF2-40B4-BE49-F238E27FC236}">
                <a16:creationId xmlns:a16="http://schemas.microsoft.com/office/drawing/2014/main" id="{0ED4AA34-C069-488A-B500-ACA7EC9276B9}"/>
              </a:ext>
            </a:extLst>
          </p:cNvPr>
          <p:cNvPicPr>
            <a:picLocks noChangeAspect="1"/>
          </p:cNvPicPr>
          <p:nvPr/>
        </p:nvPicPr>
        <p:blipFill rotWithShape="1">
          <a:blip r:embed="rId3">
            <a:extLst>
              <a:ext uri="{28A0092B-C50C-407E-A947-70E740481C1C}">
                <a14:useLocalDpi xmlns:a14="http://schemas.microsoft.com/office/drawing/2010/main" val="0"/>
              </a:ext>
            </a:extLst>
          </a:blip>
          <a:srcRect b="50254"/>
          <a:stretch/>
        </p:blipFill>
        <p:spPr>
          <a:xfrm>
            <a:off x="106534" y="3663584"/>
            <a:ext cx="8784975" cy="2165445"/>
          </a:xfrm>
          <a:prstGeom prst="rect">
            <a:avLst/>
          </a:prstGeom>
        </p:spPr>
      </p:pic>
      <p:pic>
        <p:nvPicPr>
          <p:cNvPr id="7" name="Picture 6">
            <a:extLst>
              <a:ext uri="{FF2B5EF4-FFF2-40B4-BE49-F238E27FC236}">
                <a16:creationId xmlns:a16="http://schemas.microsoft.com/office/drawing/2014/main" id="{C619C67F-A054-4826-BE76-B98E582730F2}"/>
              </a:ext>
            </a:extLst>
          </p:cNvPr>
          <p:cNvPicPr>
            <a:picLocks noChangeAspect="1"/>
          </p:cNvPicPr>
          <p:nvPr/>
        </p:nvPicPr>
        <p:blipFill rotWithShape="1">
          <a:blip r:embed="rId4">
            <a:extLst>
              <a:ext uri="{28A0092B-C50C-407E-A947-70E740481C1C}">
                <a14:useLocalDpi xmlns:a14="http://schemas.microsoft.com/office/drawing/2010/main" val="0"/>
              </a:ext>
            </a:extLst>
          </a:blip>
          <a:srcRect l="18737" b="12915"/>
          <a:stretch/>
        </p:blipFill>
        <p:spPr>
          <a:xfrm>
            <a:off x="9515036" y="2903134"/>
            <a:ext cx="2570430" cy="2886898"/>
          </a:xfrm>
          <a:prstGeom prst="rect">
            <a:avLst/>
          </a:prstGeom>
        </p:spPr>
      </p:pic>
      <p:sp>
        <p:nvSpPr>
          <p:cNvPr id="17" name="TextBox 16">
            <a:extLst>
              <a:ext uri="{FF2B5EF4-FFF2-40B4-BE49-F238E27FC236}">
                <a16:creationId xmlns:a16="http://schemas.microsoft.com/office/drawing/2014/main" id="{79D1D273-4176-4E35-A045-D531361A7D12}"/>
              </a:ext>
            </a:extLst>
          </p:cNvPr>
          <p:cNvSpPr txBox="1"/>
          <p:nvPr/>
        </p:nvSpPr>
        <p:spPr>
          <a:xfrm>
            <a:off x="28060" y="5919663"/>
            <a:ext cx="8879040" cy="461665"/>
          </a:xfrm>
          <a:prstGeom prst="rect">
            <a:avLst/>
          </a:prstGeom>
          <a:noFill/>
        </p:spPr>
        <p:txBody>
          <a:bodyPr wrap="square" rtlCol="0">
            <a:spAutoFit/>
          </a:bodyPr>
          <a:lstStyle/>
          <a:p>
            <a:r>
              <a:rPr lang="en-AU" sz="1200" dirty="0"/>
              <a:t>n=17, black dots represent each individual, blue line represents the mean of the cohort at each timepoint, and the pink line represents the circadian cycle model fitted to the experimental data </a:t>
            </a:r>
          </a:p>
        </p:txBody>
      </p:sp>
      <p:pic>
        <p:nvPicPr>
          <p:cNvPr id="8" name="Picture 7">
            <a:extLst>
              <a:ext uri="{FF2B5EF4-FFF2-40B4-BE49-F238E27FC236}">
                <a16:creationId xmlns:a16="http://schemas.microsoft.com/office/drawing/2014/main" id="{BC5B063C-457F-4DBB-B35F-517A6FDD1537}"/>
              </a:ext>
            </a:extLst>
          </p:cNvPr>
          <p:cNvPicPr>
            <a:picLocks noChangeAspect="1"/>
          </p:cNvPicPr>
          <p:nvPr/>
        </p:nvPicPr>
        <p:blipFill rotWithShape="1">
          <a:blip r:embed="rId3">
            <a:extLst>
              <a:ext uri="{28A0092B-C50C-407E-A947-70E740481C1C}">
                <a14:useLocalDpi xmlns:a14="http://schemas.microsoft.com/office/drawing/2010/main" val="0"/>
              </a:ext>
            </a:extLst>
          </a:blip>
          <a:srcRect t="50254"/>
          <a:stretch/>
        </p:blipFill>
        <p:spPr>
          <a:xfrm>
            <a:off x="122125" y="1266375"/>
            <a:ext cx="8784975" cy="2165445"/>
          </a:xfrm>
          <a:prstGeom prst="rect">
            <a:avLst/>
          </a:prstGeom>
        </p:spPr>
      </p:pic>
      <p:sp>
        <p:nvSpPr>
          <p:cNvPr id="4" name="TextBox 3">
            <a:extLst>
              <a:ext uri="{FF2B5EF4-FFF2-40B4-BE49-F238E27FC236}">
                <a16:creationId xmlns:a16="http://schemas.microsoft.com/office/drawing/2014/main" id="{C9647BE9-D442-4ADF-A036-7025551EC230}"/>
              </a:ext>
            </a:extLst>
          </p:cNvPr>
          <p:cNvSpPr txBox="1"/>
          <p:nvPr/>
        </p:nvSpPr>
        <p:spPr>
          <a:xfrm>
            <a:off x="2135560" y="1509631"/>
            <a:ext cx="1152128" cy="276999"/>
          </a:xfrm>
          <a:prstGeom prst="rect">
            <a:avLst/>
          </a:prstGeom>
          <a:noFill/>
        </p:spPr>
        <p:txBody>
          <a:bodyPr wrap="square" rtlCol="0">
            <a:spAutoFit/>
          </a:bodyPr>
          <a:lstStyle/>
          <a:p>
            <a:r>
              <a:rPr lang="en-AU" sz="1200" dirty="0"/>
              <a:t>p&lt;0.0001</a:t>
            </a:r>
          </a:p>
        </p:txBody>
      </p:sp>
      <p:sp>
        <p:nvSpPr>
          <p:cNvPr id="9" name="TextBox 8">
            <a:extLst>
              <a:ext uri="{FF2B5EF4-FFF2-40B4-BE49-F238E27FC236}">
                <a16:creationId xmlns:a16="http://schemas.microsoft.com/office/drawing/2014/main" id="{F18E03E4-3B32-40A9-9D55-CC273D70ECB5}"/>
              </a:ext>
            </a:extLst>
          </p:cNvPr>
          <p:cNvSpPr txBox="1"/>
          <p:nvPr/>
        </p:nvSpPr>
        <p:spPr>
          <a:xfrm>
            <a:off x="5231904" y="1509631"/>
            <a:ext cx="1152128" cy="276999"/>
          </a:xfrm>
          <a:prstGeom prst="rect">
            <a:avLst/>
          </a:prstGeom>
          <a:noFill/>
        </p:spPr>
        <p:txBody>
          <a:bodyPr wrap="square" rtlCol="0">
            <a:spAutoFit/>
          </a:bodyPr>
          <a:lstStyle/>
          <a:p>
            <a:r>
              <a:rPr lang="en-AU" sz="1200" dirty="0"/>
              <a:t>p=0.0181</a:t>
            </a:r>
          </a:p>
        </p:txBody>
      </p:sp>
      <p:sp>
        <p:nvSpPr>
          <p:cNvPr id="10" name="TextBox 9">
            <a:extLst>
              <a:ext uri="{FF2B5EF4-FFF2-40B4-BE49-F238E27FC236}">
                <a16:creationId xmlns:a16="http://schemas.microsoft.com/office/drawing/2014/main" id="{FD160F41-982D-4BAA-B2CE-0561CD8714E8}"/>
              </a:ext>
            </a:extLst>
          </p:cNvPr>
          <p:cNvSpPr txBox="1"/>
          <p:nvPr/>
        </p:nvSpPr>
        <p:spPr>
          <a:xfrm>
            <a:off x="8035305" y="1509631"/>
            <a:ext cx="1152128" cy="276999"/>
          </a:xfrm>
          <a:prstGeom prst="rect">
            <a:avLst/>
          </a:prstGeom>
          <a:noFill/>
        </p:spPr>
        <p:txBody>
          <a:bodyPr wrap="square" rtlCol="0">
            <a:spAutoFit/>
          </a:bodyPr>
          <a:lstStyle/>
          <a:p>
            <a:r>
              <a:rPr lang="en-AU" sz="1200" dirty="0"/>
              <a:t>p=0.0368</a:t>
            </a:r>
          </a:p>
        </p:txBody>
      </p:sp>
      <p:sp>
        <p:nvSpPr>
          <p:cNvPr id="11" name="TextBox 10">
            <a:extLst>
              <a:ext uri="{FF2B5EF4-FFF2-40B4-BE49-F238E27FC236}">
                <a16:creationId xmlns:a16="http://schemas.microsoft.com/office/drawing/2014/main" id="{6A4873CC-569B-4C0A-92A2-777BA483B8D0}"/>
              </a:ext>
            </a:extLst>
          </p:cNvPr>
          <p:cNvSpPr txBox="1"/>
          <p:nvPr/>
        </p:nvSpPr>
        <p:spPr>
          <a:xfrm>
            <a:off x="2135560" y="3831109"/>
            <a:ext cx="1152128" cy="276999"/>
          </a:xfrm>
          <a:prstGeom prst="rect">
            <a:avLst/>
          </a:prstGeom>
          <a:noFill/>
        </p:spPr>
        <p:txBody>
          <a:bodyPr wrap="square" rtlCol="0">
            <a:spAutoFit/>
          </a:bodyPr>
          <a:lstStyle/>
          <a:p>
            <a:r>
              <a:rPr lang="en-AU" sz="1200" dirty="0"/>
              <a:t>p=0.0485</a:t>
            </a:r>
          </a:p>
        </p:txBody>
      </p:sp>
      <p:sp>
        <p:nvSpPr>
          <p:cNvPr id="12" name="TextBox 11">
            <a:extLst>
              <a:ext uri="{FF2B5EF4-FFF2-40B4-BE49-F238E27FC236}">
                <a16:creationId xmlns:a16="http://schemas.microsoft.com/office/drawing/2014/main" id="{0E4D2516-A234-413C-8EA8-760768E33D28}"/>
              </a:ext>
            </a:extLst>
          </p:cNvPr>
          <p:cNvSpPr txBox="1"/>
          <p:nvPr/>
        </p:nvSpPr>
        <p:spPr>
          <a:xfrm>
            <a:off x="5231904" y="3831109"/>
            <a:ext cx="1152128" cy="276999"/>
          </a:xfrm>
          <a:prstGeom prst="rect">
            <a:avLst/>
          </a:prstGeom>
          <a:noFill/>
        </p:spPr>
        <p:txBody>
          <a:bodyPr wrap="square" rtlCol="0">
            <a:spAutoFit/>
          </a:bodyPr>
          <a:lstStyle/>
          <a:p>
            <a:r>
              <a:rPr lang="en-AU" sz="1200" dirty="0"/>
              <a:t>p=0.18</a:t>
            </a:r>
          </a:p>
        </p:txBody>
      </p:sp>
      <p:sp>
        <p:nvSpPr>
          <p:cNvPr id="13" name="TextBox 12">
            <a:extLst>
              <a:ext uri="{FF2B5EF4-FFF2-40B4-BE49-F238E27FC236}">
                <a16:creationId xmlns:a16="http://schemas.microsoft.com/office/drawing/2014/main" id="{D74ACE96-0EC2-43DD-9F53-44DCFA9C06B5}"/>
              </a:ext>
            </a:extLst>
          </p:cNvPr>
          <p:cNvSpPr txBox="1"/>
          <p:nvPr/>
        </p:nvSpPr>
        <p:spPr>
          <a:xfrm>
            <a:off x="8035305" y="3869696"/>
            <a:ext cx="1152128" cy="276999"/>
          </a:xfrm>
          <a:prstGeom prst="rect">
            <a:avLst/>
          </a:prstGeom>
          <a:noFill/>
        </p:spPr>
        <p:txBody>
          <a:bodyPr wrap="square" rtlCol="0">
            <a:spAutoFit/>
          </a:bodyPr>
          <a:lstStyle/>
          <a:p>
            <a:r>
              <a:rPr lang="en-AU" sz="1200" dirty="0"/>
              <a:t>p=0.0007</a:t>
            </a:r>
          </a:p>
        </p:txBody>
      </p:sp>
    </p:spTree>
    <p:extLst>
      <p:ext uri="{BB962C8B-B14F-4D97-AF65-F5344CB8AC3E}">
        <p14:creationId xmlns:p14="http://schemas.microsoft.com/office/powerpoint/2010/main" val="3306091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5985" y="5592815"/>
            <a:ext cx="2988147" cy="794373"/>
          </a:xfrm>
          <a:prstGeom prst="rect">
            <a:avLst/>
          </a:prstGeom>
        </p:spPr>
      </p:pic>
    </p:spTree>
    <p:extLst>
      <p:ext uri="{BB962C8B-B14F-4D97-AF65-F5344CB8AC3E}">
        <p14:creationId xmlns:p14="http://schemas.microsoft.com/office/powerpoint/2010/main" val="2625527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3AEB43-4588-498F-AEAB-B4BF133F14A6}"/>
              </a:ext>
            </a:extLst>
          </p:cNvPr>
          <p:cNvSpPr>
            <a:spLocks noGrp="1"/>
          </p:cNvSpPr>
          <p:nvPr>
            <p:ph type="title"/>
          </p:nvPr>
        </p:nvSpPr>
        <p:spPr/>
        <p:txBody>
          <a:bodyPr/>
          <a:lstStyle/>
          <a:p>
            <a:r>
              <a:rPr lang="en-AU" dirty="0"/>
              <a:t>Acknowledgements</a:t>
            </a:r>
          </a:p>
        </p:txBody>
      </p:sp>
      <p:sp>
        <p:nvSpPr>
          <p:cNvPr id="12" name="Text Placeholder 11"/>
          <p:cNvSpPr>
            <a:spLocks noGrp="1"/>
          </p:cNvSpPr>
          <p:nvPr>
            <p:ph sz="quarter" idx="10"/>
          </p:nvPr>
        </p:nvSpPr>
        <p:spPr>
          <a:xfrm>
            <a:off x="839416" y="1013602"/>
            <a:ext cx="3149888" cy="4302000"/>
          </a:xfrm>
        </p:spPr>
        <p:txBody>
          <a:bodyPr/>
          <a:lstStyle/>
          <a:p>
            <a:r>
              <a:rPr lang="en-AU" dirty="0"/>
              <a:t>The Peter Doherty Institute for Infection and Immunity</a:t>
            </a:r>
          </a:p>
          <a:p>
            <a:r>
              <a:rPr lang="en-AU" sz="2000" u="sng" dirty="0"/>
              <a:t>Lewin/Cameron Laboratory</a:t>
            </a:r>
            <a:endParaRPr lang="en-AU" sz="2000" b="1" dirty="0"/>
          </a:p>
          <a:p>
            <a:r>
              <a:rPr lang="en-AU" sz="2000" b="1" dirty="0"/>
              <a:t>Sharon Lewin</a:t>
            </a:r>
          </a:p>
          <a:p>
            <a:r>
              <a:rPr lang="en-AU" sz="2000" b="1" dirty="0"/>
              <a:t>Paul Cameron</a:t>
            </a:r>
          </a:p>
          <a:p>
            <a:r>
              <a:rPr lang="en-AU" sz="2000" dirty="0"/>
              <a:t>Jenny Anderson</a:t>
            </a:r>
          </a:p>
          <a:p>
            <a:r>
              <a:rPr lang="en-AU" sz="2000" dirty="0"/>
              <a:t>Ajantha Rhodes</a:t>
            </a:r>
          </a:p>
          <a:p>
            <a:r>
              <a:rPr lang="en-AU" sz="2000" dirty="0"/>
              <a:t>Ashanti </a:t>
            </a:r>
            <a:r>
              <a:rPr lang="en-AU" sz="2000" dirty="0" err="1"/>
              <a:t>Dantanarayana</a:t>
            </a:r>
            <a:endParaRPr lang="en-AU" sz="2000" dirty="0"/>
          </a:p>
          <a:p>
            <a:r>
              <a:rPr lang="en-AU" sz="2000" dirty="0"/>
              <a:t>Wei Zhao</a:t>
            </a:r>
          </a:p>
          <a:p>
            <a:r>
              <a:rPr lang="en-AU" sz="2000" dirty="0"/>
              <a:t>Jenn Zerbato</a:t>
            </a:r>
          </a:p>
          <a:p>
            <a:r>
              <a:rPr lang="en-AU" sz="2000" dirty="0" err="1"/>
              <a:t>Youry</a:t>
            </a:r>
            <a:r>
              <a:rPr lang="en-AU" sz="2000" dirty="0"/>
              <a:t> Kim</a:t>
            </a:r>
          </a:p>
          <a:p>
            <a:r>
              <a:rPr lang="en-AU" sz="2000" dirty="0"/>
              <a:t>Talia </a:t>
            </a:r>
            <a:r>
              <a:rPr lang="en-AU" sz="2000" dirty="0" err="1"/>
              <a:t>Mota</a:t>
            </a:r>
            <a:endParaRPr lang="en-AU" sz="2000" dirty="0"/>
          </a:p>
          <a:p>
            <a:r>
              <a:rPr lang="en-AU" sz="2000" dirty="0"/>
              <a:t>Judy Chang</a:t>
            </a:r>
          </a:p>
          <a:p>
            <a:r>
              <a:rPr lang="en-AU" sz="2000" dirty="0"/>
              <a:t>Harrison Purves</a:t>
            </a:r>
          </a:p>
          <a:p>
            <a:endParaRPr lang="en-AU" sz="2000" dirty="0"/>
          </a:p>
          <a:p>
            <a:endParaRPr lang="en-AU" sz="2000" dirty="0"/>
          </a:p>
          <a:p>
            <a:endParaRPr lang="en-AU" sz="2000" dirty="0"/>
          </a:p>
          <a:p>
            <a:endParaRPr lang="en-AU" sz="2000" dirty="0"/>
          </a:p>
          <a:p>
            <a:endParaRPr lang="en-AU" sz="2000" dirty="0"/>
          </a:p>
          <a:p>
            <a:endParaRPr lang="en-AU" sz="2000" dirty="0"/>
          </a:p>
        </p:txBody>
      </p:sp>
      <p:sp>
        <p:nvSpPr>
          <p:cNvPr id="9" name="Text Placeholder 11">
            <a:extLst>
              <a:ext uri="{FF2B5EF4-FFF2-40B4-BE49-F238E27FC236}">
                <a16:creationId xmlns:a16="http://schemas.microsoft.com/office/drawing/2014/main" id="{539B9AC4-B969-46C3-9B9A-225DF3790C1C}"/>
              </a:ext>
            </a:extLst>
          </p:cNvPr>
          <p:cNvSpPr txBox="1">
            <a:spLocks/>
          </p:cNvSpPr>
          <p:nvPr/>
        </p:nvSpPr>
        <p:spPr>
          <a:xfrm>
            <a:off x="4286247" y="945784"/>
            <a:ext cx="3962576" cy="4302000"/>
          </a:xfrm>
          <a:prstGeom prst="rect">
            <a:avLst/>
          </a:prstGeom>
        </p:spPr>
        <p:txBody>
          <a:bodyPr vert="horz" lIns="91429" tIns="45715" rIns="91429" bIns="45715" rtlCol="0">
            <a:noAutofit/>
          </a:bodyPr>
          <a:lstStyle>
            <a:lvl1pPr marL="0" indent="0" algn="l" defTabSz="914290" rtl="0" eaLnBrk="1" latinLnBrk="0" hangingPunct="1">
              <a:spcBef>
                <a:spcPct val="20000"/>
              </a:spcBef>
              <a:buFont typeface="Arial" panose="020B0604020202020204" pitchFamily="34" charset="0"/>
              <a:buNone/>
              <a:defRPr sz="2200" b="0" kern="1200" baseline="0">
                <a:solidFill>
                  <a:schemeClr val="tx1"/>
                </a:solidFill>
                <a:latin typeface="+mn-lt"/>
                <a:ea typeface="Arial" charset="0"/>
                <a:cs typeface="Arial" charset="0"/>
              </a:defRPr>
            </a:lvl1pPr>
            <a:lvl2pPr marL="270000" indent="-270000" algn="l" defTabSz="914290" rtl="0" eaLnBrk="1" latinLnBrk="0" hangingPunct="1">
              <a:spcBef>
                <a:spcPct val="20000"/>
              </a:spcBef>
              <a:buClr>
                <a:schemeClr val="tx2"/>
              </a:buClr>
              <a:buFont typeface="Arial" charset="0"/>
              <a:buChar char="•"/>
              <a:defRPr sz="2000" b="0" kern="1200" baseline="0">
                <a:solidFill>
                  <a:schemeClr val="tx1"/>
                </a:solidFill>
                <a:latin typeface="+mn-lt"/>
                <a:ea typeface="Arial" charset="0"/>
                <a:cs typeface="Arial" charset="0"/>
              </a:defRPr>
            </a:lvl2pPr>
            <a:lvl3pPr marL="540000" indent="-270000" algn="l" defTabSz="914290" rtl="0" eaLnBrk="1" latinLnBrk="0" hangingPunct="1">
              <a:spcBef>
                <a:spcPct val="20000"/>
              </a:spcBef>
              <a:buClr>
                <a:schemeClr val="tx2"/>
              </a:buClr>
              <a:buFont typeface="Wingdings" charset="2"/>
              <a:buChar char="§"/>
              <a:defRPr sz="1800" b="0" kern="1200" baseline="0">
                <a:solidFill>
                  <a:schemeClr val="tx1"/>
                </a:solidFill>
                <a:latin typeface="+mn-lt"/>
                <a:ea typeface="Arial" charset="0"/>
                <a:cs typeface="Arial" charset="0"/>
              </a:defRPr>
            </a:lvl3pPr>
            <a:lvl4pPr marL="810000" indent="-270000" algn="l" defTabSz="914290" rtl="0" eaLnBrk="1" latinLnBrk="0" hangingPunct="1">
              <a:spcBef>
                <a:spcPct val="20000"/>
              </a:spcBef>
              <a:buClr>
                <a:schemeClr val="tx2"/>
              </a:buClr>
              <a:buFont typeface=".LucidaGrandeUI" charset="0"/>
              <a:buChar char="◆"/>
              <a:tabLst/>
              <a:defRPr sz="1600" b="0" kern="1200" baseline="0">
                <a:solidFill>
                  <a:schemeClr val="tx1"/>
                </a:solidFill>
                <a:latin typeface="+mn-lt"/>
                <a:ea typeface="Arial" charset="0"/>
                <a:cs typeface="Arial" charset="0"/>
              </a:defRPr>
            </a:lvl4pPr>
            <a:lvl5pPr marL="1080000" indent="-270000" algn="l" defTabSz="914290" rtl="0" eaLnBrk="1" latinLnBrk="0" hangingPunct="1">
              <a:spcBef>
                <a:spcPct val="20000"/>
              </a:spcBef>
              <a:buClr>
                <a:schemeClr val="tx2"/>
              </a:buClr>
              <a:buFont typeface="Arial" charset="0"/>
              <a:buChar char="•"/>
              <a:defRPr sz="1600" b="0" kern="1200">
                <a:solidFill>
                  <a:schemeClr val="tx1"/>
                </a:solidFill>
                <a:latin typeface="+mn-lt"/>
                <a:ea typeface="Arial" charset="0"/>
                <a:cs typeface="Arial" charset="0"/>
              </a:defRPr>
            </a:lvl5pPr>
            <a:lvl6pPr marL="1080000" indent="-270000" algn="l" defTabSz="91429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6pPr>
            <a:lvl7pPr marL="1080000" indent="-270000" algn="l" defTabSz="914290" rtl="0" eaLnBrk="1" latinLnBrk="0" hangingPunct="1">
              <a:spcBef>
                <a:spcPct val="20000"/>
              </a:spcBef>
              <a:buClr>
                <a:schemeClr val="tx2"/>
              </a:buClr>
              <a:buFont typeface=".LucidaGrandeUI" charset="0"/>
              <a:buChar char="◆"/>
              <a:defRPr sz="1600" kern="1200">
                <a:solidFill>
                  <a:schemeClr val="tx1"/>
                </a:solidFill>
                <a:latin typeface="+mn-lt"/>
                <a:ea typeface="+mn-ea"/>
                <a:cs typeface="+mn-cs"/>
              </a:defRPr>
            </a:lvl7pPr>
            <a:lvl8pPr marL="1080000" indent="-270000" algn="l" defTabSz="91429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8pPr>
            <a:lvl9pPr marL="1080000" indent="-270000" algn="l" defTabSz="91429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9pPr>
          </a:lstStyle>
          <a:p>
            <a:pPr lvl="0"/>
            <a:r>
              <a:rPr lang="en-AU" sz="2000" u="sng" dirty="0">
                <a:solidFill>
                  <a:srgbClr val="000000"/>
                </a:solidFill>
              </a:rPr>
              <a:t>Purcell Laboratory</a:t>
            </a:r>
          </a:p>
          <a:p>
            <a:r>
              <a:rPr lang="en-AU" sz="2000" dirty="0"/>
              <a:t>Damian Purcell</a:t>
            </a:r>
          </a:p>
          <a:p>
            <a:endParaRPr lang="en-AU" sz="2000" dirty="0"/>
          </a:p>
          <a:p>
            <a:r>
              <a:rPr lang="en-AU" dirty="0"/>
              <a:t>UCSF</a:t>
            </a:r>
          </a:p>
          <a:p>
            <a:r>
              <a:rPr lang="en-AU" sz="2000" dirty="0"/>
              <a:t>Steven </a:t>
            </a:r>
            <a:r>
              <a:rPr lang="en-AU" sz="2000" dirty="0" err="1"/>
              <a:t>Deeks</a:t>
            </a:r>
            <a:endParaRPr lang="en-AU" sz="2000" dirty="0"/>
          </a:p>
          <a:p>
            <a:r>
              <a:rPr lang="en-AU" sz="2000" dirty="0"/>
              <a:t>Wendy </a:t>
            </a:r>
            <a:r>
              <a:rPr lang="en-AU" sz="2000" dirty="0" err="1"/>
              <a:t>Hartogensis</a:t>
            </a:r>
            <a:endParaRPr lang="en-AU" sz="2000" dirty="0"/>
          </a:p>
          <a:p>
            <a:r>
              <a:rPr lang="en-AU" sz="2000" dirty="0"/>
              <a:t>Rick Hecht</a:t>
            </a:r>
          </a:p>
          <a:p>
            <a:endParaRPr lang="en-AU" sz="2000" dirty="0"/>
          </a:p>
          <a:p>
            <a:r>
              <a:rPr lang="en-AU" dirty="0"/>
              <a:t>Medical College of Wisconsin</a:t>
            </a:r>
          </a:p>
          <a:p>
            <a:r>
              <a:rPr lang="en-AU" sz="2000" dirty="0"/>
              <a:t>Leslie Cockerham</a:t>
            </a:r>
          </a:p>
          <a:p>
            <a:endParaRPr lang="en-AU" sz="2000" dirty="0"/>
          </a:p>
          <a:p>
            <a:endParaRPr lang="en-AU" sz="2000" dirty="0"/>
          </a:p>
          <a:p>
            <a:endParaRPr lang="en-AU" sz="2000" dirty="0"/>
          </a:p>
          <a:p>
            <a:endParaRPr lang="en-AU" sz="2000" dirty="0"/>
          </a:p>
        </p:txBody>
      </p:sp>
      <p:grpSp>
        <p:nvGrpSpPr>
          <p:cNvPr id="7" name="Group 6">
            <a:extLst>
              <a:ext uri="{FF2B5EF4-FFF2-40B4-BE49-F238E27FC236}">
                <a16:creationId xmlns:a16="http://schemas.microsoft.com/office/drawing/2014/main" id="{F02850FC-8BA1-4582-A199-A93070CDF2E5}"/>
              </a:ext>
            </a:extLst>
          </p:cNvPr>
          <p:cNvGrpSpPr/>
          <p:nvPr/>
        </p:nvGrpSpPr>
        <p:grpSpPr>
          <a:xfrm>
            <a:off x="3143672" y="4627255"/>
            <a:ext cx="6857650" cy="2034797"/>
            <a:chOff x="24556068" y="3121852"/>
            <a:chExt cx="9626501" cy="2856368"/>
          </a:xfrm>
        </p:grpSpPr>
        <p:pic>
          <p:nvPicPr>
            <p:cNvPr id="8" name="Picture 7">
              <a:extLst>
                <a:ext uri="{FF2B5EF4-FFF2-40B4-BE49-F238E27FC236}">
                  <a16:creationId xmlns:a16="http://schemas.microsoft.com/office/drawing/2014/main" id="{D5B494A7-BEFE-4522-931F-E1A22A05B3C9}"/>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4556068" y="3166271"/>
              <a:ext cx="2217407" cy="17938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5" descr="nhmrc">
              <a:extLst>
                <a:ext uri="{FF2B5EF4-FFF2-40B4-BE49-F238E27FC236}">
                  <a16:creationId xmlns:a16="http://schemas.microsoft.com/office/drawing/2014/main" id="{6BE817B3-6EDB-4C69-AE9D-F4D5D08555F4}"/>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6910666" y="3466672"/>
              <a:ext cx="2259322" cy="14448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2" descr="G:\Cure Consortium\NIH\AWARDED\contact info\111027 DARE logo.JPG">
              <a:extLst>
                <a:ext uri="{FF2B5EF4-FFF2-40B4-BE49-F238E27FC236}">
                  <a16:creationId xmlns:a16="http://schemas.microsoft.com/office/drawing/2014/main" id="{AA26A573-3C8B-47C1-9D78-60F0F53182DC}"/>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9373344" y="3828041"/>
              <a:ext cx="2475725" cy="10926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Box 12">
              <a:extLst>
                <a:ext uri="{FF2B5EF4-FFF2-40B4-BE49-F238E27FC236}">
                  <a16:creationId xmlns:a16="http://schemas.microsoft.com/office/drawing/2014/main" id="{692F9BBE-B76C-4E33-96CB-C35E6E7FBCD7}"/>
                </a:ext>
              </a:extLst>
            </p:cNvPr>
            <p:cNvSpPr txBox="1"/>
            <p:nvPr/>
          </p:nvSpPr>
          <p:spPr>
            <a:xfrm>
              <a:off x="31924642" y="3121852"/>
              <a:ext cx="2257927" cy="207381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AU" dirty="0">
                  <a:latin typeface="Arial" panose="020B0604020202020204" pitchFamily="34" charset="0"/>
                  <a:cs typeface="Arial" panose="020B0604020202020204" pitchFamily="34" charset="0"/>
                </a:rPr>
                <a:t>The Miller Foundation  Scholarship for Infection and Immunity</a:t>
              </a:r>
            </a:p>
          </p:txBody>
        </p:sp>
        <p:sp>
          <p:nvSpPr>
            <p:cNvPr id="14" name="TextBox 13">
              <a:extLst>
                <a:ext uri="{FF2B5EF4-FFF2-40B4-BE49-F238E27FC236}">
                  <a16:creationId xmlns:a16="http://schemas.microsoft.com/office/drawing/2014/main" id="{3E04CD1B-308E-4C50-A256-F3CFF54B15E0}"/>
                </a:ext>
              </a:extLst>
            </p:cNvPr>
            <p:cNvSpPr txBox="1"/>
            <p:nvPr/>
          </p:nvSpPr>
          <p:spPr>
            <a:xfrm>
              <a:off x="25465806" y="5070926"/>
              <a:ext cx="8102640" cy="907294"/>
            </a:xfrm>
            <a:prstGeom prst="rect">
              <a:avLst/>
            </a:prstGeom>
            <a:noFill/>
          </p:spPr>
          <p:txBody>
            <a:bodyPr wrap="square" numCol="1" rtlCol="0">
              <a:spAutoFit/>
            </a:bodyPr>
            <a:lstStyle/>
            <a:p>
              <a:pPr algn="just"/>
              <a:r>
                <a:rPr lang="en-AU" dirty="0">
                  <a:solidFill>
                    <a:schemeClr val="accent1"/>
                  </a:solidFill>
                  <a:latin typeface="Arial" panose="020B0604020202020204" pitchFamily="34" charset="0"/>
                  <a:cs typeface="Arial" panose="020B0604020202020204" pitchFamily="34" charset="0"/>
                </a:rPr>
                <a:t>We acknowledge the involvement of HIV+ individuals in this study and are grateful for their contributions</a:t>
              </a:r>
            </a:p>
          </p:txBody>
        </p:sp>
      </p:grpSp>
      <p:sp>
        <p:nvSpPr>
          <p:cNvPr id="15" name="Text Placeholder 11">
            <a:extLst>
              <a:ext uri="{FF2B5EF4-FFF2-40B4-BE49-F238E27FC236}">
                <a16:creationId xmlns:a16="http://schemas.microsoft.com/office/drawing/2014/main" id="{4CFCC222-0BBF-4005-8BDC-7453C8650A4D}"/>
              </a:ext>
            </a:extLst>
          </p:cNvPr>
          <p:cNvSpPr txBox="1">
            <a:spLocks/>
          </p:cNvSpPr>
          <p:nvPr/>
        </p:nvSpPr>
        <p:spPr>
          <a:xfrm>
            <a:off x="8545766" y="1006523"/>
            <a:ext cx="3437920" cy="4302000"/>
          </a:xfrm>
          <a:prstGeom prst="rect">
            <a:avLst/>
          </a:prstGeom>
        </p:spPr>
        <p:txBody>
          <a:bodyPr vert="horz" lIns="91429" tIns="45715" rIns="91429" bIns="45715" rtlCol="0">
            <a:noAutofit/>
          </a:bodyPr>
          <a:lstStyle>
            <a:lvl1pPr marL="0" indent="0" algn="l" defTabSz="914290" rtl="0" eaLnBrk="1" latinLnBrk="0" hangingPunct="1">
              <a:spcBef>
                <a:spcPct val="20000"/>
              </a:spcBef>
              <a:buFont typeface="Arial" panose="020B0604020202020204" pitchFamily="34" charset="0"/>
              <a:buNone/>
              <a:defRPr sz="2200" b="0" kern="1200" baseline="0">
                <a:solidFill>
                  <a:schemeClr val="tx1"/>
                </a:solidFill>
                <a:latin typeface="+mn-lt"/>
                <a:ea typeface="Arial" charset="0"/>
                <a:cs typeface="Arial" charset="0"/>
              </a:defRPr>
            </a:lvl1pPr>
            <a:lvl2pPr marL="270000" indent="-270000" algn="l" defTabSz="914290" rtl="0" eaLnBrk="1" latinLnBrk="0" hangingPunct="1">
              <a:spcBef>
                <a:spcPct val="20000"/>
              </a:spcBef>
              <a:buClr>
                <a:schemeClr val="tx2"/>
              </a:buClr>
              <a:buFont typeface="Arial" charset="0"/>
              <a:buChar char="•"/>
              <a:defRPr sz="2000" b="0" kern="1200" baseline="0">
                <a:solidFill>
                  <a:schemeClr val="tx1"/>
                </a:solidFill>
                <a:latin typeface="+mn-lt"/>
                <a:ea typeface="Arial" charset="0"/>
                <a:cs typeface="Arial" charset="0"/>
              </a:defRPr>
            </a:lvl2pPr>
            <a:lvl3pPr marL="540000" indent="-270000" algn="l" defTabSz="914290" rtl="0" eaLnBrk="1" latinLnBrk="0" hangingPunct="1">
              <a:spcBef>
                <a:spcPct val="20000"/>
              </a:spcBef>
              <a:buClr>
                <a:schemeClr val="tx2"/>
              </a:buClr>
              <a:buFont typeface="Wingdings" charset="2"/>
              <a:buChar char="§"/>
              <a:defRPr sz="1800" b="0" kern="1200" baseline="0">
                <a:solidFill>
                  <a:schemeClr val="tx1"/>
                </a:solidFill>
                <a:latin typeface="+mn-lt"/>
                <a:ea typeface="Arial" charset="0"/>
                <a:cs typeface="Arial" charset="0"/>
              </a:defRPr>
            </a:lvl3pPr>
            <a:lvl4pPr marL="810000" indent="-270000" algn="l" defTabSz="914290" rtl="0" eaLnBrk="1" latinLnBrk="0" hangingPunct="1">
              <a:spcBef>
                <a:spcPct val="20000"/>
              </a:spcBef>
              <a:buClr>
                <a:schemeClr val="tx2"/>
              </a:buClr>
              <a:buFont typeface=".LucidaGrandeUI" charset="0"/>
              <a:buChar char="◆"/>
              <a:tabLst/>
              <a:defRPr sz="1600" b="0" kern="1200" baseline="0">
                <a:solidFill>
                  <a:schemeClr val="tx1"/>
                </a:solidFill>
                <a:latin typeface="+mn-lt"/>
                <a:ea typeface="Arial" charset="0"/>
                <a:cs typeface="Arial" charset="0"/>
              </a:defRPr>
            </a:lvl4pPr>
            <a:lvl5pPr marL="1080000" indent="-270000" algn="l" defTabSz="914290" rtl="0" eaLnBrk="1" latinLnBrk="0" hangingPunct="1">
              <a:spcBef>
                <a:spcPct val="20000"/>
              </a:spcBef>
              <a:buClr>
                <a:schemeClr val="tx2"/>
              </a:buClr>
              <a:buFont typeface="Arial" charset="0"/>
              <a:buChar char="•"/>
              <a:defRPr sz="1600" b="0" kern="1200">
                <a:solidFill>
                  <a:schemeClr val="tx1"/>
                </a:solidFill>
                <a:latin typeface="+mn-lt"/>
                <a:ea typeface="Arial" charset="0"/>
                <a:cs typeface="Arial" charset="0"/>
              </a:defRPr>
            </a:lvl5pPr>
            <a:lvl6pPr marL="1080000" indent="-270000" algn="l" defTabSz="91429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6pPr>
            <a:lvl7pPr marL="1080000" indent="-270000" algn="l" defTabSz="914290" rtl="0" eaLnBrk="1" latinLnBrk="0" hangingPunct="1">
              <a:spcBef>
                <a:spcPct val="20000"/>
              </a:spcBef>
              <a:buClr>
                <a:schemeClr val="tx2"/>
              </a:buClr>
              <a:buFont typeface=".LucidaGrandeUI" charset="0"/>
              <a:buChar char="◆"/>
              <a:defRPr sz="1600" kern="1200">
                <a:solidFill>
                  <a:schemeClr val="tx1"/>
                </a:solidFill>
                <a:latin typeface="+mn-lt"/>
                <a:ea typeface="+mn-ea"/>
                <a:cs typeface="+mn-cs"/>
              </a:defRPr>
            </a:lvl7pPr>
            <a:lvl8pPr marL="1080000" indent="-270000" algn="l" defTabSz="91429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8pPr>
            <a:lvl9pPr marL="1080000" indent="-270000" algn="l" defTabSz="91429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9pPr>
          </a:lstStyle>
          <a:p>
            <a:r>
              <a:rPr lang="en-AU" dirty="0"/>
              <a:t>RMIT University</a:t>
            </a:r>
            <a:endParaRPr lang="en-AU" b="1" dirty="0"/>
          </a:p>
          <a:p>
            <a:r>
              <a:rPr lang="en-AU" sz="2000" dirty="0"/>
              <a:t>Melissa Churchill</a:t>
            </a:r>
          </a:p>
          <a:p>
            <a:r>
              <a:rPr lang="en-AU" sz="2000" b="1" dirty="0"/>
              <a:t>Michael Roche </a:t>
            </a:r>
          </a:p>
          <a:p>
            <a:r>
              <a:rPr lang="en-AU" sz="2000" dirty="0"/>
              <a:t>Carolin </a:t>
            </a:r>
            <a:r>
              <a:rPr lang="en-AU" sz="2000" dirty="0" err="1"/>
              <a:t>Tumpach</a:t>
            </a:r>
            <a:endParaRPr lang="en-AU" sz="2000" dirty="0"/>
          </a:p>
          <a:p>
            <a:r>
              <a:rPr lang="en-AU" sz="2000" dirty="0"/>
              <a:t>Jingling Zhou</a:t>
            </a:r>
          </a:p>
          <a:p>
            <a:endParaRPr lang="en-AU" dirty="0"/>
          </a:p>
          <a:p>
            <a:r>
              <a:rPr lang="en-AU" dirty="0"/>
              <a:t>The Kirby Institute</a:t>
            </a:r>
            <a:endParaRPr lang="en-AU" b="1" dirty="0"/>
          </a:p>
          <a:p>
            <a:r>
              <a:rPr lang="en-AU" sz="2000" dirty="0"/>
              <a:t>Miles Davenport</a:t>
            </a:r>
          </a:p>
          <a:p>
            <a:r>
              <a:rPr lang="en-AU" sz="2000" dirty="0"/>
              <a:t>Arnold </a:t>
            </a:r>
            <a:r>
              <a:rPr lang="en-AU" sz="2000" dirty="0" err="1"/>
              <a:t>Reynaldi</a:t>
            </a:r>
            <a:endParaRPr lang="en-AU" sz="2000" dirty="0"/>
          </a:p>
          <a:p>
            <a:endParaRPr lang="en-AU" sz="2000" dirty="0"/>
          </a:p>
          <a:p>
            <a:endParaRPr lang="en-AU" sz="2000" dirty="0"/>
          </a:p>
        </p:txBody>
      </p:sp>
    </p:spTree>
    <p:extLst>
      <p:ext uri="{BB962C8B-B14F-4D97-AF65-F5344CB8AC3E}">
        <p14:creationId xmlns:p14="http://schemas.microsoft.com/office/powerpoint/2010/main" val="1184560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rgbClr val="007DC5"/>
                </a:solidFill>
                <a:latin typeface="Arial Bold" panose="020B0704020202020204" pitchFamily="34" charset="0"/>
                <a:cs typeface="Arial Bold" panose="020B0704020202020204" pitchFamily="34" charset="0"/>
              </a:rPr>
              <a:t>CLOCK/BMAL1 Together Increase LTR Activity</a:t>
            </a:r>
            <a:endParaRPr lang="en-AU" dirty="0">
              <a:latin typeface="Arial Bold" panose="020B0704020202020204" pitchFamily="34" charset="0"/>
              <a:cs typeface="Arial Bold" panose="020B0704020202020204" pitchFamily="34" charset="0"/>
            </a:endParaRPr>
          </a:p>
        </p:txBody>
      </p:sp>
      <p:sp>
        <p:nvSpPr>
          <p:cNvPr id="3" name="Content Placeholder 2"/>
          <p:cNvSpPr>
            <a:spLocks noGrp="1"/>
          </p:cNvSpPr>
          <p:nvPr>
            <p:ph sz="quarter" idx="10"/>
          </p:nvPr>
        </p:nvSpPr>
        <p:spPr>
          <a:xfrm>
            <a:off x="552000" y="1196752"/>
            <a:ext cx="11160624" cy="4302000"/>
          </a:xfrm>
        </p:spPr>
        <p:txBody>
          <a:bodyPr/>
          <a:lstStyle/>
          <a:p>
            <a:pPr lvl="1"/>
            <a:r>
              <a:rPr lang="en-AU" sz="2200" dirty="0"/>
              <a:t>CLOCK and BMAL1 alone had little effect on LTR-driven transcription</a:t>
            </a:r>
          </a:p>
          <a:p>
            <a:pPr lvl="1"/>
            <a:r>
              <a:rPr lang="en-AU" sz="2200" dirty="0"/>
              <a:t>CLOCK and BMAL1 together resulted in a 3.32- and 10.22-fold increase in LTR-mediated transcription in HEK 293T and SVG cell lines, respectively</a:t>
            </a:r>
          </a:p>
        </p:txBody>
      </p:sp>
      <p:sp>
        <p:nvSpPr>
          <p:cNvPr id="7" name="TextBox 6">
            <a:extLst>
              <a:ext uri="{FF2B5EF4-FFF2-40B4-BE49-F238E27FC236}">
                <a16:creationId xmlns:a16="http://schemas.microsoft.com/office/drawing/2014/main" id="{BCAD32A1-37E4-49CB-A072-863A2942FB01}"/>
              </a:ext>
            </a:extLst>
          </p:cNvPr>
          <p:cNvSpPr txBox="1"/>
          <p:nvPr/>
        </p:nvSpPr>
        <p:spPr>
          <a:xfrm>
            <a:off x="552000" y="6023224"/>
            <a:ext cx="1800200" cy="830997"/>
          </a:xfrm>
          <a:prstGeom prst="rect">
            <a:avLst/>
          </a:prstGeom>
          <a:noFill/>
        </p:spPr>
        <p:txBody>
          <a:bodyPr wrap="square" rtlCol="0">
            <a:spAutoFit/>
          </a:bodyPr>
          <a:lstStyle/>
          <a:p>
            <a:r>
              <a:rPr lang="en-AU" sz="1200" dirty="0"/>
              <a:t>Chang et al. </a:t>
            </a:r>
            <a:r>
              <a:rPr lang="en-AU" sz="1200" i="1" dirty="0"/>
              <a:t>AIDS </a:t>
            </a:r>
            <a:r>
              <a:rPr lang="en-AU" sz="1200" dirty="0"/>
              <a:t>2018 </a:t>
            </a:r>
            <a:br>
              <a:rPr lang="en-AU" sz="1200" dirty="0"/>
            </a:br>
            <a:r>
              <a:rPr lang="en-AU" sz="1200" dirty="0"/>
              <a:t>n=13, IQR and range</a:t>
            </a:r>
          </a:p>
          <a:p>
            <a:r>
              <a:rPr lang="nn-NO" sz="1200" dirty="0"/>
              <a:t>*P &lt; 0.05, **P &lt; 0.01, ***P &lt; 0.001</a:t>
            </a:r>
            <a:endParaRPr lang="en-AU" sz="1200" dirty="0"/>
          </a:p>
        </p:txBody>
      </p:sp>
      <p:pic>
        <p:nvPicPr>
          <p:cNvPr id="20" name="Picture 19">
            <a:extLst>
              <a:ext uri="{FF2B5EF4-FFF2-40B4-BE49-F238E27FC236}">
                <a16:creationId xmlns:a16="http://schemas.microsoft.com/office/drawing/2014/main" id="{8636F433-4DA4-476C-B467-66F813F4DF3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459094" y="2605297"/>
            <a:ext cx="7273812" cy="4136071"/>
          </a:xfrm>
          <a:prstGeom prst="rect">
            <a:avLst/>
          </a:prstGeom>
        </p:spPr>
      </p:pic>
      <p:sp>
        <p:nvSpPr>
          <p:cNvPr id="21" name="TextBox 20">
            <a:extLst>
              <a:ext uri="{FF2B5EF4-FFF2-40B4-BE49-F238E27FC236}">
                <a16:creationId xmlns:a16="http://schemas.microsoft.com/office/drawing/2014/main" id="{53CB089D-E387-4CE3-BE98-AAFBE99D8B92}"/>
              </a:ext>
            </a:extLst>
          </p:cNvPr>
          <p:cNvSpPr txBox="1"/>
          <p:nvPr/>
        </p:nvSpPr>
        <p:spPr>
          <a:xfrm>
            <a:off x="9521364" y="6027003"/>
            <a:ext cx="1292469" cy="830997"/>
          </a:xfrm>
          <a:prstGeom prst="rect">
            <a:avLst/>
          </a:prstGeom>
          <a:noFill/>
        </p:spPr>
        <p:txBody>
          <a:bodyPr wrap="square" rtlCol="0">
            <a:spAutoFit/>
          </a:bodyPr>
          <a:lstStyle/>
          <a:p>
            <a:r>
              <a:rPr lang="en-AU" sz="1200" dirty="0"/>
              <a:t>Courtesy of Jingling</a:t>
            </a:r>
          </a:p>
          <a:p>
            <a:r>
              <a:rPr lang="en-AU" sz="1200" dirty="0"/>
              <a:t>n=4, IQR and range</a:t>
            </a:r>
          </a:p>
        </p:txBody>
      </p:sp>
    </p:spTree>
    <p:extLst>
      <p:ext uri="{BB962C8B-B14F-4D97-AF65-F5344CB8AC3E}">
        <p14:creationId xmlns:p14="http://schemas.microsoft.com/office/powerpoint/2010/main" val="2894055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5F53DAA-0930-4102-822E-EBA1C3058D7C}"/>
              </a:ext>
            </a:extLst>
          </p:cNvPr>
          <p:cNvPicPr>
            <a:picLocks noChangeAspect="1"/>
          </p:cNvPicPr>
          <p:nvPr/>
        </p:nvPicPr>
        <p:blipFill>
          <a:blip r:embed="rId3"/>
          <a:stretch>
            <a:fillRect/>
          </a:stretch>
        </p:blipFill>
        <p:spPr>
          <a:xfrm>
            <a:off x="2553177" y="1250225"/>
            <a:ext cx="6685684" cy="1458695"/>
          </a:xfrm>
          <a:prstGeom prst="rect">
            <a:avLst/>
          </a:prstGeom>
        </p:spPr>
      </p:pic>
      <p:sp>
        <p:nvSpPr>
          <p:cNvPr id="8" name="TextBox 7">
            <a:extLst>
              <a:ext uri="{FF2B5EF4-FFF2-40B4-BE49-F238E27FC236}">
                <a16:creationId xmlns:a16="http://schemas.microsoft.com/office/drawing/2014/main" id="{C286E0D1-D900-4275-80A0-B7B7E88D482A}"/>
              </a:ext>
            </a:extLst>
          </p:cNvPr>
          <p:cNvSpPr txBox="1"/>
          <p:nvPr/>
        </p:nvSpPr>
        <p:spPr>
          <a:xfrm>
            <a:off x="461229" y="5901079"/>
            <a:ext cx="1775520" cy="1200329"/>
          </a:xfrm>
          <a:prstGeom prst="rect">
            <a:avLst/>
          </a:prstGeom>
          <a:noFill/>
        </p:spPr>
        <p:txBody>
          <a:bodyPr wrap="square" rtlCol="0">
            <a:spAutoFit/>
          </a:bodyPr>
          <a:lstStyle/>
          <a:p>
            <a:r>
              <a:rPr lang="en-AU" sz="1200" dirty="0"/>
              <a:t>Adapted from Chang et al. </a:t>
            </a:r>
            <a:r>
              <a:rPr lang="en-AU" sz="1200" i="1" dirty="0"/>
              <a:t>AIDS </a:t>
            </a:r>
            <a:r>
              <a:rPr lang="en-AU" sz="1200" dirty="0"/>
              <a:t>2018 </a:t>
            </a:r>
            <a:br>
              <a:rPr lang="en-AU" sz="1200" dirty="0"/>
            </a:br>
            <a:r>
              <a:rPr lang="en-AU" sz="1200" dirty="0"/>
              <a:t>n=6, IQR and range</a:t>
            </a:r>
          </a:p>
          <a:p>
            <a:r>
              <a:rPr lang="nn-NO" sz="1200" dirty="0"/>
              <a:t>*P &lt; 0.05, **P &lt; 0.01, ***P &lt; 0.001</a:t>
            </a:r>
            <a:endParaRPr lang="en-AU" sz="1200" dirty="0"/>
          </a:p>
          <a:p>
            <a:endParaRPr lang="en-AU" sz="1200" dirty="0"/>
          </a:p>
        </p:txBody>
      </p:sp>
      <p:sp>
        <p:nvSpPr>
          <p:cNvPr id="11" name="TextBox 10">
            <a:extLst>
              <a:ext uri="{FF2B5EF4-FFF2-40B4-BE49-F238E27FC236}">
                <a16:creationId xmlns:a16="http://schemas.microsoft.com/office/drawing/2014/main" id="{BCE13CD1-923D-49D9-9794-B9A692CD3925}"/>
              </a:ext>
            </a:extLst>
          </p:cNvPr>
          <p:cNvSpPr txBox="1"/>
          <p:nvPr/>
        </p:nvSpPr>
        <p:spPr>
          <a:xfrm>
            <a:off x="9984432" y="6351711"/>
            <a:ext cx="1820456" cy="461665"/>
          </a:xfrm>
          <a:prstGeom prst="rect">
            <a:avLst/>
          </a:prstGeom>
          <a:noFill/>
        </p:spPr>
        <p:txBody>
          <a:bodyPr wrap="square" rtlCol="0">
            <a:spAutoFit/>
          </a:bodyPr>
          <a:lstStyle/>
          <a:p>
            <a:r>
              <a:rPr lang="en-AU" sz="1200" dirty="0"/>
              <a:t>Courtesy of Jingling</a:t>
            </a:r>
            <a:br>
              <a:rPr lang="en-AU" sz="1200" dirty="0"/>
            </a:br>
            <a:r>
              <a:rPr lang="en-AU" sz="1200" dirty="0"/>
              <a:t>n=4, IQR and range</a:t>
            </a:r>
          </a:p>
        </p:txBody>
      </p:sp>
      <p:sp>
        <p:nvSpPr>
          <p:cNvPr id="13" name="Title 3">
            <a:extLst>
              <a:ext uri="{FF2B5EF4-FFF2-40B4-BE49-F238E27FC236}">
                <a16:creationId xmlns:a16="http://schemas.microsoft.com/office/drawing/2014/main" id="{C7D1EDBD-B923-4B7B-9A2F-5A06BCC31509}"/>
              </a:ext>
            </a:extLst>
          </p:cNvPr>
          <p:cNvSpPr txBox="1">
            <a:spLocks/>
          </p:cNvSpPr>
          <p:nvPr/>
        </p:nvSpPr>
        <p:spPr>
          <a:xfrm>
            <a:off x="588312" y="621754"/>
            <a:ext cx="10972800" cy="683800"/>
          </a:xfrm>
          <a:prstGeom prst="rect">
            <a:avLst/>
          </a:prstGeom>
        </p:spPr>
        <p:txBody>
          <a:bodyPr vert="horz" lIns="91429" tIns="45715" rIns="91429" bIns="45715" rtlCol="0" anchor="b" anchorCtr="0">
            <a:noAutofit/>
          </a:bodyPr>
          <a:lstStyle>
            <a:lvl1pPr algn="l" defTabSz="914290" rtl="0" eaLnBrk="1" latinLnBrk="0" hangingPunct="1">
              <a:spcBef>
                <a:spcPct val="0"/>
              </a:spcBef>
              <a:buNone/>
              <a:defRPr sz="2800" b="1" i="0" kern="1200" baseline="0">
                <a:solidFill>
                  <a:schemeClr val="tx2"/>
                </a:solidFill>
                <a:latin typeface="Arial Bold" charset="0"/>
                <a:ea typeface="+mj-ea"/>
                <a:cs typeface="+mj-cs"/>
              </a:defRPr>
            </a:lvl1pPr>
          </a:lstStyle>
          <a:p>
            <a:r>
              <a:rPr lang="en-AU" dirty="0">
                <a:solidFill>
                  <a:srgbClr val="007DC5"/>
                </a:solidFill>
                <a:latin typeface="Arial Bold" panose="020B0704020202020204" pitchFamily="34" charset="0"/>
                <a:cs typeface="Arial Bold" panose="020B0704020202020204" pitchFamily="34" charset="0"/>
              </a:rPr>
              <a:t>E-box 2 is Necessary for CLOCK/BMAL1-mediated HIV Transcription</a:t>
            </a:r>
            <a:endParaRPr lang="en-AU" dirty="0"/>
          </a:p>
        </p:txBody>
      </p:sp>
      <p:grpSp>
        <p:nvGrpSpPr>
          <p:cNvPr id="15" name="Group 14">
            <a:extLst>
              <a:ext uri="{FF2B5EF4-FFF2-40B4-BE49-F238E27FC236}">
                <a16:creationId xmlns:a16="http://schemas.microsoft.com/office/drawing/2014/main" id="{4F850799-EA25-45A9-A61D-94C20B1905A9}"/>
              </a:ext>
            </a:extLst>
          </p:cNvPr>
          <p:cNvGrpSpPr/>
          <p:nvPr/>
        </p:nvGrpSpPr>
        <p:grpSpPr>
          <a:xfrm>
            <a:off x="2164228" y="2924944"/>
            <a:ext cx="7820968" cy="3728083"/>
            <a:chOff x="2268002" y="2941277"/>
            <a:chExt cx="7820968" cy="3728083"/>
          </a:xfrm>
        </p:grpSpPr>
        <p:pic>
          <p:nvPicPr>
            <p:cNvPr id="9" name="Picture 8">
              <a:extLst>
                <a:ext uri="{FF2B5EF4-FFF2-40B4-BE49-F238E27FC236}">
                  <a16:creationId xmlns:a16="http://schemas.microsoft.com/office/drawing/2014/main" id="{04E344A0-8A9F-49FA-B8B5-3F308E72F14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240016" y="2941277"/>
              <a:ext cx="3848954" cy="318668"/>
            </a:xfrm>
            <a:prstGeom prst="rect">
              <a:avLst/>
            </a:prstGeom>
          </p:spPr>
        </p:pic>
        <p:pic>
          <p:nvPicPr>
            <p:cNvPr id="3" name="Picture 2">
              <a:extLst>
                <a:ext uri="{FF2B5EF4-FFF2-40B4-BE49-F238E27FC236}">
                  <a16:creationId xmlns:a16="http://schemas.microsoft.com/office/drawing/2014/main" id="{FC8CA769-411F-4259-A416-67FCD0E61D7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368957" y="3259945"/>
              <a:ext cx="3711141" cy="3409415"/>
            </a:xfrm>
            <a:prstGeom prst="rect">
              <a:avLst/>
            </a:prstGeom>
          </p:spPr>
        </p:pic>
        <p:pic>
          <p:nvPicPr>
            <p:cNvPr id="6" name="Picture 5">
              <a:extLst>
                <a:ext uri="{FF2B5EF4-FFF2-40B4-BE49-F238E27FC236}">
                  <a16:creationId xmlns:a16="http://schemas.microsoft.com/office/drawing/2014/main" id="{462DD8F8-466B-45B8-BF83-927EE2CE6E66}"/>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344515" y="3259945"/>
              <a:ext cx="3744455" cy="3409415"/>
            </a:xfrm>
            <a:prstGeom prst="rect">
              <a:avLst/>
            </a:prstGeom>
          </p:spPr>
        </p:pic>
        <p:pic>
          <p:nvPicPr>
            <p:cNvPr id="14" name="Picture 13">
              <a:extLst>
                <a:ext uri="{FF2B5EF4-FFF2-40B4-BE49-F238E27FC236}">
                  <a16:creationId xmlns:a16="http://schemas.microsoft.com/office/drawing/2014/main" id="{DE2DBC88-CE32-489C-BCC4-AE1C4D135B60}"/>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268002" y="2943444"/>
              <a:ext cx="3900005" cy="316501"/>
            </a:xfrm>
            <a:prstGeom prst="rect">
              <a:avLst/>
            </a:prstGeom>
          </p:spPr>
        </p:pic>
      </p:grpSp>
    </p:spTree>
    <p:extLst>
      <p:ext uri="{BB962C8B-B14F-4D97-AF65-F5344CB8AC3E}">
        <p14:creationId xmlns:p14="http://schemas.microsoft.com/office/powerpoint/2010/main" val="3117516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F2AA506-8E1D-4472-A1B6-10EC3E0412EC}"/>
              </a:ext>
            </a:extLst>
          </p:cNvPr>
          <p:cNvSpPr txBox="1"/>
          <p:nvPr/>
        </p:nvSpPr>
        <p:spPr>
          <a:xfrm>
            <a:off x="10477721" y="6597352"/>
            <a:ext cx="1815132" cy="276999"/>
          </a:xfrm>
          <a:prstGeom prst="rect">
            <a:avLst/>
          </a:prstGeom>
          <a:noFill/>
        </p:spPr>
        <p:txBody>
          <a:bodyPr wrap="square" rtlCol="0">
            <a:spAutoFit/>
          </a:bodyPr>
          <a:lstStyle/>
          <a:p>
            <a:r>
              <a:rPr lang="en-AU" sz="1200" dirty="0"/>
              <a:t>n=3, median and range</a:t>
            </a:r>
          </a:p>
        </p:txBody>
      </p:sp>
      <p:sp>
        <p:nvSpPr>
          <p:cNvPr id="3" name="Rectangle 2">
            <a:extLst>
              <a:ext uri="{FF2B5EF4-FFF2-40B4-BE49-F238E27FC236}">
                <a16:creationId xmlns:a16="http://schemas.microsoft.com/office/drawing/2014/main" id="{F183D161-8FE2-4984-BDB5-9B8D3543225E}"/>
              </a:ext>
            </a:extLst>
          </p:cNvPr>
          <p:cNvSpPr/>
          <p:nvPr/>
        </p:nvSpPr>
        <p:spPr>
          <a:xfrm>
            <a:off x="5679341" y="1022405"/>
            <a:ext cx="257117" cy="5965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itle 3">
            <a:extLst>
              <a:ext uri="{FF2B5EF4-FFF2-40B4-BE49-F238E27FC236}">
                <a16:creationId xmlns:a16="http://schemas.microsoft.com/office/drawing/2014/main" id="{5CEF5A84-04D2-4E59-93DA-0EBE956F62F3}"/>
              </a:ext>
            </a:extLst>
          </p:cNvPr>
          <p:cNvSpPr txBox="1">
            <a:spLocks/>
          </p:cNvSpPr>
          <p:nvPr/>
        </p:nvSpPr>
        <p:spPr>
          <a:xfrm>
            <a:off x="588312" y="621754"/>
            <a:ext cx="10972800" cy="683800"/>
          </a:xfrm>
          <a:prstGeom prst="rect">
            <a:avLst/>
          </a:prstGeom>
        </p:spPr>
        <p:txBody>
          <a:bodyPr vert="horz" lIns="91429" tIns="45715" rIns="91429" bIns="45715" rtlCol="0" anchor="b" anchorCtr="0">
            <a:noAutofit/>
          </a:bodyPr>
          <a:lstStyle>
            <a:lvl1pPr algn="l" defTabSz="914290" rtl="0" eaLnBrk="1" latinLnBrk="0" hangingPunct="1">
              <a:spcBef>
                <a:spcPct val="0"/>
              </a:spcBef>
              <a:buNone/>
              <a:defRPr sz="2800" b="1" i="0" kern="1200" baseline="0">
                <a:solidFill>
                  <a:schemeClr val="tx2"/>
                </a:solidFill>
                <a:latin typeface="Arial Bold" charset="0"/>
                <a:ea typeface="+mj-ea"/>
                <a:cs typeface="+mj-cs"/>
              </a:defRPr>
            </a:lvl1pPr>
          </a:lstStyle>
          <a:p>
            <a:r>
              <a:rPr lang="en-AU" dirty="0">
                <a:latin typeface="Arial Bold" panose="020B0704020202020204" pitchFamily="34" charset="0"/>
                <a:cs typeface="Arial Bold" panose="020B0704020202020204" pitchFamily="34" charset="0"/>
              </a:rPr>
              <a:t>Selenium compounds potently reactivate HIV, but not without toxicity</a:t>
            </a:r>
            <a:endParaRPr lang="en-AU" dirty="0"/>
          </a:p>
        </p:txBody>
      </p:sp>
      <p:pic>
        <p:nvPicPr>
          <p:cNvPr id="4" name="Picture 3">
            <a:extLst>
              <a:ext uri="{FF2B5EF4-FFF2-40B4-BE49-F238E27FC236}">
                <a16:creationId xmlns:a16="http://schemas.microsoft.com/office/drawing/2014/main" id="{A935D287-1FA2-4E8C-947A-9E024BBCDE7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95636" y="1320761"/>
            <a:ext cx="3675725" cy="2802924"/>
          </a:xfrm>
          <a:prstGeom prst="rect">
            <a:avLst/>
          </a:prstGeom>
        </p:spPr>
      </p:pic>
      <p:pic>
        <p:nvPicPr>
          <p:cNvPr id="13" name="Picture 12">
            <a:extLst>
              <a:ext uri="{FF2B5EF4-FFF2-40B4-BE49-F238E27FC236}">
                <a16:creationId xmlns:a16="http://schemas.microsoft.com/office/drawing/2014/main" id="{6A1448A4-E88A-428F-A4BC-585C4663DB6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362337" y="4195126"/>
            <a:ext cx="3675585" cy="2568159"/>
          </a:xfrm>
          <a:prstGeom prst="rect">
            <a:avLst/>
          </a:prstGeom>
        </p:spPr>
      </p:pic>
      <p:pic>
        <p:nvPicPr>
          <p:cNvPr id="15" name="Picture 14">
            <a:extLst>
              <a:ext uri="{FF2B5EF4-FFF2-40B4-BE49-F238E27FC236}">
                <a16:creationId xmlns:a16="http://schemas.microsoft.com/office/drawing/2014/main" id="{43C72834-31B6-4BD7-806F-424DCFCA123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774387" y="1320761"/>
            <a:ext cx="3675724" cy="2788481"/>
          </a:xfrm>
          <a:prstGeom prst="rect">
            <a:avLst/>
          </a:prstGeom>
        </p:spPr>
      </p:pic>
      <p:pic>
        <p:nvPicPr>
          <p:cNvPr id="17" name="Picture 16">
            <a:extLst>
              <a:ext uri="{FF2B5EF4-FFF2-40B4-BE49-F238E27FC236}">
                <a16:creationId xmlns:a16="http://schemas.microsoft.com/office/drawing/2014/main" id="{A88CDE43-D156-4714-B1D8-88F708577EDA}"/>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796885" y="4199163"/>
            <a:ext cx="3675451" cy="2560084"/>
          </a:xfrm>
          <a:prstGeom prst="rect">
            <a:avLst/>
          </a:prstGeom>
        </p:spPr>
      </p:pic>
    </p:spTree>
    <p:extLst>
      <p:ext uri="{BB962C8B-B14F-4D97-AF65-F5344CB8AC3E}">
        <p14:creationId xmlns:p14="http://schemas.microsoft.com/office/powerpoint/2010/main" val="3118490372"/>
      </p:ext>
    </p:extLst>
  </p:cSld>
  <p:clrMapOvr>
    <a:masterClrMapping/>
  </p:clrMapOvr>
</p:sld>
</file>

<file path=ppt/theme/theme1.xml><?xml version="1.0" encoding="utf-8"?>
<a:theme xmlns:a="http://schemas.openxmlformats.org/drawingml/2006/main" name="Office Theme">
  <a:themeElements>
    <a:clrScheme name="MelbourneUni">
      <a:dk1>
        <a:srgbClr val="000000"/>
      </a:dk1>
      <a:lt1>
        <a:srgbClr val="FFFFFF"/>
      </a:lt1>
      <a:dk2>
        <a:srgbClr val="007DC5"/>
      </a:dk2>
      <a:lt2>
        <a:srgbClr val="839097"/>
      </a:lt2>
      <a:accent1>
        <a:srgbClr val="01AEEF"/>
      </a:accent1>
      <a:accent2>
        <a:srgbClr val="66CEF5"/>
      </a:accent2>
      <a:accent3>
        <a:srgbClr val="BBC4CA"/>
      </a:accent3>
      <a:accent4>
        <a:srgbClr val="EAEDEF"/>
      </a:accent4>
      <a:accent5>
        <a:srgbClr val="FFFFFF"/>
      </a:accent5>
      <a:accent6>
        <a:srgbClr val="FFFFFF"/>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nference and General template _V3 MacDux.potx [Read-Only]" id="{F87E8C68-4595-40EC-8192-A4FF3B80756B}" vid="{31B47051-5E3C-48D4-B4D7-948EC23CE18B}"/>
    </a:ext>
  </a:extLst>
</a:theme>
</file>

<file path=ppt/theme/theme2.xml><?xml version="1.0" encoding="utf-8"?>
<a:theme xmlns:a="http://schemas.openxmlformats.org/drawingml/2006/main" name="1_Office Theme">
  <a:themeElements>
    <a:clrScheme name="MelbourneUni">
      <a:dk1>
        <a:srgbClr val="000000"/>
      </a:dk1>
      <a:lt1>
        <a:srgbClr val="FFFFFF"/>
      </a:lt1>
      <a:dk2>
        <a:srgbClr val="007DC5"/>
      </a:dk2>
      <a:lt2>
        <a:srgbClr val="839097"/>
      </a:lt2>
      <a:accent1>
        <a:srgbClr val="01AEEF"/>
      </a:accent1>
      <a:accent2>
        <a:srgbClr val="66CEF5"/>
      </a:accent2>
      <a:accent3>
        <a:srgbClr val="BBC4CA"/>
      </a:accent3>
      <a:accent4>
        <a:srgbClr val="EAEDEF"/>
      </a:accent4>
      <a:accent5>
        <a:srgbClr val="FFFFFF"/>
      </a:accent5>
      <a:accent6>
        <a:srgbClr val="FFFFFF"/>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nference and General template _V4 MacDux" id="{1018610F-FCD5-7F45-B525-51AF86B3A16B}" vid="{6E67496B-D2C3-C54E-9774-9C333EC3F91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Conference and General template _V3 MacDux SL</Template>
  <TotalTime>9163</TotalTime>
  <Words>2071</Words>
  <Application>Microsoft Office PowerPoint</Application>
  <PresentationFormat>Widescreen</PresentationFormat>
  <Paragraphs>120</Paragraphs>
  <Slides>12</Slides>
  <Notes>12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12</vt:i4>
      </vt:variant>
    </vt:vector>
  </HeadingPairs>
  <TitlesOfParts>
    <vt:vector size="24" baseType="lpstr">
      <vt:lpstr>.LucidaGrandeUI</vt:lpstr>
      <vt:lpstr>Arial</vt:lpstr>
      <vt:lpstr>Arial Bold</vt:lpstr>
      <vt:lpstr>Calibri</vt:lpstr>
      <vt:lpstr>Helvetica</vt:lpstr>
      <vt:lpstr>Open Sans</vt:lpstr>
      <vt:lpstr>Open Sans Semibold</vt:lpstr>
      <vt:lpstr>Raleway</vt:lpstr>
      <vt:lpstr>Raleway SemiBold</vt:lpstr>
      <vt:lpstr>Wingdings</vt:lpstr>
      <vt:lpstr>Office Theme</vt:lpstr>
      <vt:lpstr>1_Office Theme</vt:lpstr>
      <vt:lpstr>Cell-associated HIV RNA and the ratio of HIV RNA to DNA have circadian cycles in HIV-positive individuals on antiretoviral therapy</vt:lpstr>
      <vt:lpstr>Cell-associated unspliced HIV RNA varies temporally in virally suppressed HIV+ individuals</vt:lpstr>
      <vt:lpstr>Evaluating changes in HIV transcription over the 24-hour day</vt:lpstr>
      <vt:lpstr>Circadian genes, hormones, and CA-US HIV RNA – but not HIV DNA – cycle over a 24-hour period</vt:lpstr>
      <vt:lpstr>PowerPoint Presentation</vt:lpstr>
      <vt:lpstr>Acknowledgements</vt:lpstr>
      <vt:lpstr>CLOCK/BMAL1 Together Increase LTR Activity</vt:lpstr>
      <vt:lpstr>PowerPoint Presentation</vt:lpstr>
      <vt:lpstr>PowerPoint Presentation</vt:lpstr>
      <vt:lpstr>PowerPoint Presentation</vt:lpstr>
      <vt:lpstr>PowerPoint Presentation</vt:lpstr>
      <vt:lpstr>Summary</vt:lpstr>
    </vt:vector>
  </TitlesOfParts>
  <Company>Information Technology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Lewin Lab Planning Day</dc:title>
  <dc:creator>Jasminka Sterjovski</dc:creator>
  <cp:lastModifiedBy>Jared Stern</cp:lastModifiedBy>
  <cp:revision>164</cp:revision>
  <cp:lastPrinted>2017-11-02T02:56:53Z</cp:lastPrinted>
  <dcterms:created xsi:type="dcterms:W3CDTF">2017-07-10T04:20:52Z</dcterms:created>
  <dcterms:modified xsi:type="dcterms:W3CDTF">2019-07-21T22:37:29Z</dcterms:modified>
</cp:coreProperties>
</file>